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1" r:id="rId5"/>
  </p:sldMasterIdLst>
  <p:notesMasterIdLst>
    <p:notesMasterId r:id="rId24"/>
  </p:notesMasterIdLst>
  <p:sldIdLst>
    <p:sldId id="256" r:id="rId6"/>
    <p:sldId id="257" r:id="rId7"/>
    <p:sldId id="258" r:id="rId8"/>
    <p:sldId id="271" r:id="rId9"/>
    <p:sldId id="272" r:id="rId10"/>
    <p:sldId id="273" r:id="rId11"/>
    <p:sldId id="259" r:id="rId12"/>
    <p:sldId id="262" r:id="rId13"/>
    <p:sldId id="263" r:id="rId14"/>
    <p:sldId id="264" r:id="rId15"/>
    <p:sldId id="265" r:id="rId16"/>
    <p:sldId id="267" r:id="rId17"/>
    <p:sldId id="266" r:id="rId18"/>
    <p:sldId id="260" r:id="rId19"/>
    <p:sldId id="268" r:id="rId20"/>
    <p:sldId id="269" r:id="rId21"/>
    <p:sldId id="270" r:id="rId22"/>
    <p:sldId id="26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C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A895D2-5A88-40FB-9CDA-B68B918D0DF7}" v="195" dt="2021-02-15T01:18:57.1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5" autoAdjust="0"/>
    <p:restoredTop sz="66530" autoAdjust="0"/>
  </p:normalViewPr>
  <p:slideViewPr>
    <p:cSldViewPr snapToGrid="0">
      <p:cViewPr varScale="1">
        <p:scale>
          <a:sx n="87" d="100"/>
          <a:sy n="87" d="100"/>
        </p:scale>
        <p:origin x="106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Bellhouse" userId="55ead886-cbcd-40ef-b2cb-a0db7733b45d" providerId="ADAL" clId="{17A895D2-5A88-40FB-9CDA-B68B918D0DF7}"/>
    <pc:docChg chg="undo custSel addSld delSld modSld sldOrd">
      <pc:chgData name="Mark Bellhouse" userId="55ead886-cbcd-40ef-b2cb-a0db7733b45d" providerId="ADAL" clId="{17A895D2-5A88-40FB-9CDA-B68B918D0DF7}" dt="2021-02-15T01:22:49.038" v="7714" actId="6549"/>
      <pc:docMkLst>
        <pc:docMk/>
      </pc:docMkLst>
      <pc:sldChg chg="modNotesTx">
        <pc:chgData name="Mark Bellhouse" userId="55ead886-cbcd-40ef-b2cb-a0db7733b45d" providerId="ADAL" clId="{17A895D2-5A88-40FB-9CDA-B68B918D0DF7}" dt="2021-02-15T01:08:26.130" v="7386" actId="20577"/>
        <pc:sldMkLst>
          <pc:docMk/>
          <pc:sldMk cId="1434001457" sldId="257"/>
        </pc:sldMkLst>
      </pc:sldChg>
      <pc:sldChg chg="modNotesTx">
        <pc:chgData name="Mark Bellhouse" userId="55ead886-cbcd-40ef-b2cb-a0db7733b45d" providerId="ADAL" clId="{17A895D2-5A88-40FB-9CDA-B68B918D0DF7}" dt="2021-02-09T21:43:22.990" v="3585" actId="20577"/>
        <pc:sldMkLst>
          <pc:docMk/>
          <pc:sldMk cId="730267426" sldId="258"/>
        </pc:sldMkLst>
      </pc:sldChg>
      <pc:sldChg chg="addSp delSp modNotesTx">
        <pc:chgData name="Mark Bellhouse" userId="55ead886-cbcd-40ef-b2cb-a0db7733b45d" providerId="ADAL" clId="{17A895D2-5A88-40FB-9CDA-B68B918D0DF7}" dt="2021-02-09T20:56:07.737" v="1351" actId="6549"/>
        <pc:sldMkLst>
          <pc:docMk/>
          <pc:sldMk cId="3196900946" sldId="259"/>
        </pc:sldMkLst>
        <pc:spChg chg="add del">
          <ac:chgData name="Mark Bellhouse" userId="55ead886-cbcd-40ef-b2cb-a0db7733b45d" providerId="ADAL" clId="{17A895D2-5A88-40FB-9CDA-B68B918D0DF7}" dt="2021-02-09T00:40:48.625" v="1"/>
          <ac:spMkLst>
            <pc:docMk/>
            <pc:sldMk cId="3196900946" sldId="259"/>
            <ac:spMk id="4" creationId="{AD327988-E831-4083-ADD3-9D09198DD672}"/>
          </ac:spMkLst>
        </pc:spChg>
      </pc:sldChg>
      <pc:sldChg chg="modSp">
        <pc:chgData name="Mark Bellhouse" userId="55ead886-cbcd-40ef-b2cb-a0db7733b45d" providerId="ADAL" clId="{17A895D2-5A88-40FB-9CDA-B68B918D0DF7}" dt="2021-02-09T23:49:37.844" v="4463"/>
        <pc:sldMkLst>
          <pc:docMk/>
          <pc:sldMk cId="3219796939" sldId="261"/>
        </pc:sldMkLst>
        <pc:spChg chg="mod">
          <ac:chgData name="Mark Bellhouse" userId="55ead886-cbcd-40ef-b2cb-a0db7733b45d" providerId="ADAL" clId="{17A895D2-5A88-40FB-9CDA-B68B918D0DF7}" dt="2021-02-09T23:49:37.844" v="4463"/>
          <ac:spMkLst>
            <pc:docMk/>
            <pc:sldMk cId="3219796939" sldId="261"/>
            <ac:spMk id="4" creationId="{50691D6A-6588-435D-92F9-B4C24F66C323}"/>
          </ac:spMkLst>
        </pc:spChg>
        <pc:spChg chg="mod">
          <ac:chgData name="Mark Bellhouse" userId="55ead886-cbcd-40ef-b2cb-a0db7733b45d" providerId="ADAL" clId="{17A895D2-5A88-40FB-9CDA-B68B918D0DF7}" dt="2021-02-09T23:49:32.777" v="4462" actId="20577"/>
          <ac:spMkLst>
            <pc:docMk/>
            <pc:sldMk cId="3219796939" sldId="261"/>
            <ac:spMk id="5" creationId="{E3A08641-7E63-4F4E-A000-EAE4AFECA7D8}"/>
          </ac:spMkLst>
        </pc:spChg>
      </pc:sldChg>
      <pc:sldChg chg="addSp delSp modSp add modNotesTx">
        <pc:chgData name="Mark Bellhouse" userId="55ead886-cbcd-40ef-b2cb-a0db7733b45d" providerId="ADAL" clId="{17A895D2-5A88-40FB-9CDA-B68B918D0DF7}" dt="2021-02-09T20:55:46.547" v="1343" actId="20577"/>
        <pc:sldMkLst>
          <pc:docMk/>
          <pc:sldMk cId="4035085023" sldId="262"/>
        </pc:sldMkLst>
        <pc:spChg chg="del">
          <ac:chgData name="Mark Bellhouse" userId="55ead886-cbcd-40ef-b2cb-a0db7733b45d" providerId="ADAL" clId="{17A895D2-5A88-40FB-9CDA-B68B918D0DF7}" dt="2021-02-09T00:41:15.785" v="3"/>
          <ac:spMkLst>
            <pc:docMk/>
            <pc:sldMk cId="4035085023" sldId="262"/>
            <ac:spMk id="2" creationId="{C31AE52D-5B71-4366-B986-614820252EBA}"/>
          </ac:spMkLst>
        </pc:spChg>
        <pc:spChg chg="del">
          <ac:chgData name="Mark Bellhouse" userId="55ead886-cbcd-40ef-b2cb-a0db7733b45d" providerId="ADAL" clId="{17A895D2-5A88-40FB-9CDA-B68B918D0DF7}" dt="2021-02-09T00:41:15.785" v="3"/>
          <ac:spMkLst>
            <pc:docMk/>
            <pc:sldMk cId="4035085023" sldId="262"/>
            <ac:spMk id="3" creationId="{F74F85AD-E116-4938-B965-265F65EF00EE}"/>
          </ac:spMkLst>
        </pc:spChg>
        <pc:spChg chg="add del mod">
          <ac:chgData name="Mark Bellhouse" userId="55ead886-cbcd-40ef-b2cb-a0db7733b45d" providerId="ADAL" clId="{17A895D2-5A88-40FB-9CDA-B68B918D0DF7}" dt="2021-02-09T00:41:49.866" v="6"/>
          <ac:spMkLst>
            <pc:docMk/>
            <pc:sldMk cId="4035085023" sldId="262"/>
            <ac:spMk id="4" creationId="{C3654E99-2E68-4BB8-A821-9CDA27D2D995}"/>
          </ac:spMkLst>
        </pc:spChg>
        <pc:spChg chg="add del mod">
          <ac:chgData name="Mark Bellhouse" userId="55ead886-cbcd-40ef-b2cb-a0db7733b45d" providerId="ADAL" clId="{17A895D2-5A88-40FB-9CDA-B68B918D0DF7}" dt="2021-02-09T00:41:49.866" v="6"/>
          <ac:spMkLst>
            <pc:docMk/>
            <pc:sldMk cId="4035085023" sldId="262"/>
            <ac:spMk id="5" creationId="{EC9264CB-74CC-479A-B1BB-E86AA8BFE757}"/>
          </ac:spMkLst>
        </pc:spChg>
        <pc:spChg chg="add del">
          <ac:chgData name="Mark Bellhouse" userId="55ead886-cbcd-40ef-b2cb-a0db7733b45d" providerId="ADAL" clId="{17A895D2-5A88-40FB-9CDA-B68B918D0DF7}" dt="2021-02-09T00:41:25.281" v="5"/>
          <ac:spMkLst>
            <pc:docMk/>
            <pc:sldMk cId="4035085023" sldId="262"/>
            <ac:spMk id="6" creationId="{EA9C938D-FBF8-4D5A-A5DD-4E1DCF571A43}"/>
          </ac:spMkLst>
        </pc:spChg>
        <pc:spChg chg="add del mod">
          <ac:chgData name="Mark Bellhouse" userId="55ead886-cbcd-40ef-b2cb-a0db7733b45d" providerId="ADAL" clId="{17A895D2-5A88-40FB-9CDA-B68B918D0DF7}" dt="2021-02-09T00:42:10.096" v="7"/>
          <ac:spMkLst>
            <pc:docMk/>
            <pc:sldMk cId="4035085023" sldId="262"/>
            <ac:spMk id="7" creationId="{F24D72AF-C1EE-48D3-B5AC-7F3A2F87E06E}"/>
          </ac:spMkLst>
        </pc:spChg>
        <pc:spChg chg="add del mod">
          <ac:chgData name="Mark Bellhouse" userId="55ead886-cbcd-40ef-b2cb-a0db7733b45d" providerId="ADAL" clId="{17A895D2-5A88-40FB-9CDA-B68B918D0DF7}" dt="2021-02-09T00:42:10.096" v="7"/>
          <ac:spMkLst>
            <pc:docMk/>
            <pc:sldMk cId="4035085023" sldId="262"/>
            <ac:spMk id="8" creationId="{0BD527A3-E2E7-4663-81C8-1EF7A9675CF4}"/>
          </ac:spMkLst>
        </pc:spChg>
        <pc:spChg chg="add del mod">
          <ac:chgData name="Mark Bellhouse" userId="55ead886-cbcd-40ef-b2cb-a0db7733b45d" providerId="ADAL" clId="{17A895D2-5A88-40FB-9CDA-B68B918D0DF7}" dt="2021-02-09T00:42:15.592" v="8"/>
          <ac:spMkLst>
            <pc:docMk/>
            <pc:sldMk cId="4035085023" sldId="262"/>
            <ac:spMk id="9" creationId="{0478F457-F9A9-4084-93F8-0F2F53891C18}"/>
          </ac:spMkLst>
        </pc:spChg>
        <pc:spChg chg="add del mod">
          <ac:chgData name="Mark Bellhouse" userId="55ead886-cbcd-40ef-b2cb-a0db7733b45d" providerId="ADAL" clId="{17A895D2-5A88-40FB-9CDA-B68B918D0DF7}" dt="2021-02-09T00:42:15.592" v="8"/>
          <ac:spMkLst>
            <pc:docMk/>
            <pc:sldMk cId="4035085023" sldId="262"/>
            <ac:spMk id="10" creationId="{4E601841-6AAB-4E25-A4E3-4AB2CBD193BA}"/>
          </ac:spMkLst>
        </pc:spChg>
        <pc:spChg chg="add del mod">
          <ac:chgData name="Mark Bellhouse" userId="55ead886-cbcd-40ef-b2cb-a0db7733b45d" providerId="ADAL" clId="{17A895D2-5A88-40FB-9CDA-B68B918D0DF7}" dt="2021-02-09T00:42:15.592" v="8"/>
          <ac:spMkLst>
            <pc:docMk/>
            <pc:sldMk cId="4035085023" sldId="262"/>
            <ac:spMk id="11" creationId="{F44D4234-879B-4842-BBCF-26E85BA6CD7A}"/>
          </ac:spMkLst>
        </pc:spChg>
        <pc:spChg chg="add mod">
          <ac:chgData name="Mark Bellhouse" userId="55ead886-cbcd-40ef-b2cb-a0db7733b45d" providerId="ADAL" clId="{17A895D2-5A88-40FB-9CDA-B68B918D0DF7}" dt="2021-02-09T00:46:03.347" v="53" actId="2711"/>
          <ac:spMkLst>
            <pc:docMk/>
            <pc:sldMk cId="4035085023" sldId="262"/>
            <ac:spMk id="12" creationId="{827072CB-F4B9-43ED-994B-7293376E9F5A}"/>
          </ac:spMkLst>
        </pc:spChg>
        <pc:spChg chg="add mod">
          <ac:chgData name="Mark Bellhouse" userId="55ead886-cbcd-40ef-b2cb-a0db7733b45d" providerId="ADAL" clId="{17A895D2-5A88-40FB-9CDA-B68B918D0DF7}" dt="2021-02-09T00:54:54.168" v="301" actId="20577"/>
          <ac:spMkLst>
            <pc:docMk/>
            <pc:sldMk cId="4035085023" sldId="262"/>
            <ac:spMk id="13" creationId="{1BD8E065-5759-45DB-BCA5-DC3B4B783EF4}"/>
          </ac:spMkLst>
        </pc:spChg>
        <pc:spChg chg="add del mod">
          <ac:chgData name="Mark Bellhouse" userId="55ead886-cbcd-40ef-b2cb-a0db7733b45d" providerId="ADAL" clId="{17A895D2-5A88-40FB-9CDA-B68B918D0DF7}" dt="2021-02-09T00:48:15.207" v="123" actId="478"/>
          <ac:spMkLst>
            <pc:docMk/>
            <pc:sldMk cId="4035085023" sldId="262"/>
            <ac:spMk id="14" creationId="{59648903-7C63-4F4B-BE10-375DBE977F7D}"/>
          </ac:spMkLst>
        </pc:spChg>
        <pc:picChg chg="add del">
          <ac:chgData name="Mark Bellhouse" userId="55ead886-cbcd-40ef-b2cb-a0db7733b45d" providerId="ADAL" clId="{17A895D2-5A88-40FB-9CDA-B68B918D0DF7}" dt="2021-02-09T00:43:54.719" v="10" actId="478"/>
          <ac:picMkLst>
            <pc:docMk/>
            <pc:sldMk cId="4035085023" sldId="262"/>
            <ac:picMk id="15" creationId="{1399F1C2-B8C7-4E53-A646-B698B0FD6F4D}"/>
          </ac:picMkLst>
        </pc:picChg>
        <pc:picChg chg="add del mod">
          <ac:chgData name="Mark Bellhouse" userId="55ead886-cbcd-40ef-b2cb-a0db7733b45d" providerId="ADAL" clId="{17A895D2-5A88-40FB-9CDA-B68B918D0DF7}" dt="2021-02-09T01:04:16.583" v="327" actId="478"/>
          <ac:picMkLst>
            <pc:docMk/>
            <pc:sldMk cId="4035085023" sldId="262"/>
            <ac:picMk id="16" creationId="{3A626C50-F428-45ED-B7D4-D7EA226D6451}"/>
          </ac:picMkLst>
        </pc:picChg>
        <pc:picChg chg="add del mod ord">
          <ac:chgData name="Mark Bellhouse" userId="55ead886-cbcd-40ef-b2cb-a0db7733b45d" providerId="ADAL" clId="{17A895D2-5A88-40FB-9CDA-B68B918D0DF7}" dt="2021-02-09T01:11:17.680" v="332" actId="478"/>
          <ac:picMkLst>
            <pc:docMk/>
            <pc:sldMk cId="4035085023" sldId="262"/>
            <ac:picMk id="17" creationId="{CE9EC6AC-B4CA-4AC7-BAFB-38F86C30B3A8}"/>
          </ac:picMkLst>
        </pc:picChg>
        <pc:picChg chg="add mod">
          <ac:chgData name="Mark Bellhouse" userId="55ead886-cbcd-40ef-b2cb-a0db7733b45d" providerId="ADAL" clId="{17A895D2-5A88-40FB-9CDA-B68B918D0DF7}" dt="2021-02-09T01:11:15.245" v="331" actId="14100"/>
          <ac:picMkLst>
            <pc:docMk/>
            <pc:sldMk cId="4035085023" sldId="262"/>
            <ac:picMk id="18" creationId="{B3F68795-3716-40B8-9B01-440E2275BC2B}"/>
          </ac:picMkLst>
        </pc:picChg>
      </pc:sldChg>
      <pc:sldChg chg="addSp delSp modSp add modNotesTx">
        <pc:chgData name="Mark Bellhouse" userId="55ead886-cbcd-40ef-b2cb-a0db7733b45d" providerId="ADAL" clId="{17A895D2-5A88-40FB-9CDA-B68B918D0DF7}" dt="2021-02-09T20:55:32.017" v="1339" actId="20577"/>
        <pc:sldMkLst>
          <pc:docMk/>
          <pc:sldMk cId="4043929819" sldId="263"/>
        </pc:sldMkLst>
        <pc:spChg chg="mod">
          <ac:chgData name="Mark Bellhouse" userId="55ead886-cbcd-40ef-b2cb-a0db7733b45d" providerId="ADAL" clId="{17A895D2-5A88-40FB-9CDA-B68B918D0DF7}" dt="2021-02-09T00:52:29.527" v="183" actId="20577"/>
          <ac:spMkLst>
            <pc:docMk/>
            <pc:sldMk cId="4043929819" sldId="263"/>
            <ac:spMk id="12" creationId="{827072CB-F4B9-43ED-994B-7293376E9F5A}"/>
          </ac:spMkLst>
        </pc:spChg>
        <pc:spChg chg="mod">
          <ac:chgData name="Mark Bellhouse" userId="55ead886-cbcd-40ef-b2cb-a0db7733b45d" providerId="ADAL" clId="{17A895D2-5A88-40FB-9CDA-B68B918D0DF7}" dt="2021-02-09T00:55:26.223" v="320" actId="27636"/>
          <ac:spMkLst>
            <pc:docMk/>
            <pc:sldMk cId="4043929819" sldId="263"/>
            <ac:spMk id="13" creationId="{1BD8E065-5759-45DB-BCA5-DC3B4B783EF4}"/>
          </ac:spMkLst>
        </pc:spChg>
        <pc:picChg chg="add del mod">
          <ac:chgData name="Mark Bellhouse" userId="55ead886-cbcd-40ef-b2cb-a0db7733b45d" providerId="ADAL" clId="{17A895D2-5A88-40FB-9CDA-B68B918D0DF7}" dt="2021-02-09T00:51:09.592" v="162"/>
          <ac:picMkLst>
            <pc:docMk/>
            <pc:sldMk cId="4043929819" sldId="263"/>
            <ac:picMk id="2" creationId="{BD15B490-14DE-4275-AC7B-015F3F865B4E}"/>
          </ac:picMkLst>
        </pc:picChg>
        <pc:picChg chg="add del mod ord">
          <ac:chgData name="Mark Bellhouse" userId="55ead886-cbcd-40ef-b2cb-a0db7733b45d" providerId="ADAL" clId="{17A895D2-5A88-40FB-9CDA-B68B918D0DF7}" dt="2021-02-09T01:12:14.182" v="338" actId="478"/>
          <ac:picMkLst>
            <pc:docMk/>
            <pc:sldMk cId="4043929819" sldId="263"/>
            <ac:picMk id="3" creationId="{E1E35A8F-D628-4371-BD0E-A117DCFF0328}"/>
          </ac:picMkLst>
        </pc:picChg>
        <pc:picChg chg="add mod">
          <ac:chgData name="Mark Bellhouse" userId="55ead886-cbcd-40ef-b2cb-a0db7733b45d" providerId="ADAL" clId="{17A895D2-5A88-40FB-9CDA-B68B918D0DF7}" dt="2021-02-09T01:12:13.069" v="337" actId="14100"/>
          <ac:picMkLst>
            <pc:docMk/>
            <pc:sldMk cId="4043929819" sldId="263"/>
            <ac:picMk id="4" creationId="{1ED16386-FCBC-4EB9-8046-0C352CCF08DD}"/>
          </ac:picMkLst>
        </pc:picChg>
        <pc:picChg chg="add del">
          <ac:chgData name="Mark Bellhouse" userId="55ead886-cbcd-40ef-b2cb-a0db7733b45d" providerId="ADAL" clId="{17A895D2-5A88-40FB-9CDA-B68B918D0DF7}" dt="2021-02-09T00:51:54.685" v="171" actId="478"/>
          <ac:picMkLst>
            <pc:docMk/>
            <pc:sldMk cId="4043929819" sldId="263"/>
            <ac:picMk id="16" creationId="{3A626C50-F428-45ED-B7D4-D7EA226D6451}"/>
          </ac:picMkLst>
        </pc:picChg>
      </pc:sldChg>
      <pc:sldChg chg="addSp delSp modSp add modNotesTx">
        <pc:chgData name="Mark Bellhouse" userId="55ead886-cbcd-40ef-b2cb-a0db7733b45d" providerId="ADAL" clId="{17A895D2-5A88-40FB-9CDA-B68B918D0DF7}" dt="2021-02-09T20:52:39.637" v="1226" actId="20577"/>
        <pc:sldMkLst>
          <pc:docMk/>
          <pc:sldMk cId="3895706546" sldId="264"/>
        </pc:sldMkLst>
        <pc:spChg chg="mod">
          <ac:chgData name="Mark Bellhouse" userId="55ead886-cbcd-40ef-b2cb-a0db7733b45d" providerId="ADAL" clId="{17A895D2-5A88-40FB-9CDA-B68B918D0DF7}" dt="2021-02-09T01:13:15.617" v="364" actId="6549"/>
          <ac:spMkLst>
            <pc:docMk/>
            <pc:sldMk cId="3895706546" sldId="264"/>
            <ac:spMk id="12" creationId="{827072CB-F4B9-43ED-994B-7293376E9F5A}"/>
          </ac:spMkLst>
        </pc:spChg>
        <pc:spChg chg="mod">
          <ac:chgData name="Mark Bellhouse" userId="55ead886-cbcd-40ef-b2cb-a0db7733b45d" providerId="ADAL" clId="{17A895D2-5A88-40FB-9CDA-B68B918D0DF7}" dt="2021-02-09T20:43:56.462" v="634" actId="20577"/>
          <ac:spMkLst>
            <pc:docMk/>
            <pc:sldMk cId="3895706546" sldId="264"/>
            <ac:spMk id="13" creationId="{1BD8E065-5759-45DB-BCA5-DC3B4B783EF4}"/>
          </ac:spMkLst>
        </pc:spChg>
        <pc:picChg chg="add del mod">
          <ac:chgData name="Mark Bellhouse" userId="55ead886-cbcd-40ef-b2cb-a0db7733b45d" providerId="ADAL" clId="{17A895D2-5A88-40FB-9CDA-B68B918D0DF7}" dt="2021-02-09T01:17:28.463" v="379" actId="478"/>
          <ac:picMkLst>
            <pc:docMk/>
            <pc:sldMk cId="3895706546" sldId="264"/>
            <ac:picMk id="2" creationId="{3D8C2C18-806E-4A26-AA69-DE1B32C25081}"/>
          </ac:picMkLst>
        </pc:picChg>
        <pc:picChg chg="add del mod ord">
          <ac:chgData name="Mark Bellhouse" userId="55ead886-cbcd-40ef-b2cb-a0db7733b45d" providerId="ADAL" clId="{17A895D2-5A88-40FB-9CDA-B68B918D0DF7}" dt="2021-02-09T01:17:39.890" v="383" actId="478"/>
          <ac:picMkLst>
            <pc:docMk/>
            <pc:sldMk cId="3895706546" sldId="264"/>
            <ac:picMk id="3" creationId="{3DFC9C89-08E8-476C-9E83-B469B8CA5943}"/>
          </ac:picMkLst>
        </pc:picChg>
        <pc:picChg chg="del">
          <ac:chgData name="Mark Bellhouse" userId="55ead886-cbcd-40ef-b2cb-a0db7733b45d" providerId="ADAL" clId="{17A895D2-5A88-40FB-9CDA-B68B918D0DF7}" dt="2021-02-09T01:15:15.563" v="372" actId="478"/>
          <ac:picMkLst>
            <pc:docMk/>
            <pc:sldMk cId="3895706546" sldId="264"/>
            <ac:picMk id="4" creationId="{1ED16386-FCBC-4EB9-8046-0C352CCF08DD}"/>
          </ac:picMkLst>
        </pc:picChg>
      </pc:sldChg>
      <pc:sldChg chg="addSp delSp modSp add modNotesTx">
        <pc:chgData name="Mark Bellhouse" userId="55ead886-cbcd-40ef-b2cb-a0db7733b45d" providerId="ADAL" clId="{17A895D2-5A88-40FB-9CDA-B68B918D0DF7}" dt="2021-02-14T21:55:58.051" v="6604" actId="20577"/>
        <pc:sldMkLst>
          <pc:docMk/>
          <pc:sldMk cId="191250650" sldId="265"/>
        </pc:sldMkLst>
        <pc:spChg chg="mod">
          <ac:chgData name="Mark Bellhouse" userId="55ead886-cbcd-40ef-b2cb-a0db7733b45d" providerId="ADAL" clId="{17A895D2-5A88-40FB-9CDA-B68B918D0DF7}" dt="2021-02-09T01:13:24.054" v="367" actId="20577"/>
          <ac:spMkLst>
            <pc:docMk/>
            <pc:sldMk cId="191250650" sldId="265"/>
            <ac:spMk id="12" creationId="{827072CB-F4B9-43ED-994B-7293376E9F5A}"/>
          </ac:spMkLst>
        </pc:spChg>
        <pc:spChg chg="mod">
          <ac:chgData name="Mark Bellhouse" userId="55ead886-cbcd-40ef-b2cb-a0db7733b45d" providerId="ADAL" clId="{17A895D2-5A88-40FB-9CDA-B68B918D0DF7}" dt="2021-02-14T21:55:38.790" v="6602" actId="20577"/>
          <ac:spMkLst>
            <pc:docMk/>
            <pc:sldMk cId="191250650" sldId="265"/>
            <ac:spMk id="13" creationId="{1BD8E065-5759-45DB-BCA5-DC3B4B783EF4}"/>
          </ac:spMkLst>
        </pc:spChg>
        <pc:picChg chg="del">
          <ac:chgData name="Mark Bellhouse" userId="55ead886-cbcd-40ef-b2cb-a0db7733b45d" providerId="ADAL" clId="{17A895D2-5A88-40FB-9CDA-B68B918D0DF7}" dt="2021-02-09T01:17:47.375" v="386" actId="478"/>
          <ac:picMkLst>
            <pc:docMk/>
            <pc:sldMk cId="191250650" sldId="265"/>
            <ac:picMk id="4" creationId="{1ED16386-FCBC-4EB9-8046-0C352CCF08DD}"/>
          </ac:picMkLst>
        </pc:picChg>
        <pc:picChg chg="add ord">
          <ac:chgData name="Mark Bellhouse" userId="55ead886-cbcd-40ef-b2cb-a0db7733b45d" providerId="ADAL" clId="{17A895D2-5A88-40FB-9CDA-B68B918D0DF7}" dt="2021-02-09T01:17:45.731" v="385" actId="167"/>
          <ac:picMkLst>
            <pc:docMk/>
            <pc:sldMk cId="191250650" sldId="265"/>
            <ac:picMk id="5" creationId="{33B8172A-0CFA-4AD4-A922-4C45486A58F9}"/>
          </ac:picMkLst>
        </pc:picChg>
      </pc:sldChg>
      <pc:sldChg chg="add del">
        <pc:chgData name="Mark Bellhouse" userId="55ead886-cbcd-40ef-b2cb-a0db7733b45d" providerId="ADAL" clId="{17A895D2-5A88-40FB-9CDA-B68B918D0DF7}" dt="2021-02-09T01:12:54.615" v="356" actId="2696"/>
        <pc:sldMkLst>
          <pc:docMk/>
          <pc:sldMk cId="3050733155" sldId="265"/>
        </pc:sldMkLst>
      </pc:sldChg>
      <pc:sldChg chg="addSp delSp modSp add ord">
        <pc:chgData name="Mark Bellhouse" userId="55ead886-cbcd-40ef-b2cb-a0db7733b45d" providerId="ADAL" clId="{17A895D2-5A88-40FB-9CDA-B68B918D0DF7}" dt="2021-02-14T22:28:40.242" v="6932" actId="1038"/>
        <pc:sldMkLst>
          <pc:docMk/>
          <pc:sldMk cId="921203943" sldId="266"/>
        </pc:sldMkLst>
        <pc:spChg chg="del">
          <ac:chgData name="Mark Bellhouse" userId="55ead886-cbcd-40ef-b2cb-a0db7733b45d" providerId="ADAL" clId="{17A895D2-5A88-40FB-9CDA-B68B918D0DF7}" dt="2021-02-09T21:57:57.446" v="3587"/>
          <ac:spMkLst>
            <pc:docMk/>
            <pc:sldMk cId="921203943" sldId="266"/>
            <ac:spMk id="2" creationId="{92235000-8868-4914-83E3-37FBEDDBCF9A}"/>
          </ac:spMkLst>
        </pc:spChg>
        <pc:spChg chg="del">
          <ac:chgData name="Mark Bellhouse" userId="55ead886-cbcd-40ef-b2cb-a0db7733b45d" providerId="ADAL" clId="{17A895D2-5A88-40FB-9CDA-B68B918D0DF7}" dt="2021-02-09T21:57:57.446" v="3587"/>
          <ac:spMkLst>
            <pc:docMk/>
            <pc:sldMk cId="921203943" sldId="266"/>
            <ac:spMk id="3" creationId="{4DCFDA82-8130-4ED1-A1ED-0BC046CCCDBE}"/>
          </ac:spMkLst>
        </pc:spChg>
        <pc:spChg chg="add mod">
          <ac:chgData name="Mark Bellhouse" userId="55ead886-cbcd-40ef-b2cb-a0db7733b45d" providerId="ADAL" clId="{17A895D2-5A88-40FB-9CDA-B68B918D0DF7}" dt="2021-02-09T22:04:25.230" v="3606" actId="20577"/>
          <ac:spMkLst>
            <pc:docMk/>
            <pc:sldMk cId="921203943" sldId="266"/>
            <ac:spMk id="4" creationId="{E61C24DD-DB1C-4153-A0C1-758F28A4EAF4}"/>
          </ac:spMkLst>
        </pc:spChg>
        <pc:spChg chg="add mod">
          <ac:chgData name="Mark Bellhouse" userId="55ead886-cbcd-40ef-b2cb-a0db7733b45d" providerId="ADAL" clId="{17A895D2-5A88-40FB-9CDA-B68B918D0DF7}" dt="2021-02-10T00:56:06.695" v="4624"/>
          <ac:spMkLst>
            <pc:docMk/>
            <pc:sldMk cId="921203943" sldId="266"/>
            <ac:spMk id="5" creationId="{BA9F418A-1345-4C4B-B47A-9EA58A11A647}"/>
          </ac:spMkLst>
        </pc:spChg>
        <pc:spChg chg="add del mod ord">
          <ac:chgData name="Mark Bellhouse" userId="55ead886-cbcd-40ef-b2cb-a0db7733b45d" providerId="ADAL" clId="{17A895D2-5A88-40FB-9CDA-B68B918D0DF7}" dt="2021-02-09T22:05:34.565" v="3607"/>
          <ac:spMkLst>
            <pc:docMk/>
            <pc:sldMk cId="921203943" sldId="266"/>
            <ac:spMk id="6" creationId="{6E2CEA23-CD57-4D0B-9C14-DF521A938544}"/>
          </ac:spMkLst>
        </pc:spChg>
        <pc:spChg chg="add mod">
          <ac:chgData name="Mark Bellhouse" userId="55ead886-cbcd-40ef-b2cb-a0db7733b45d" providerId="ADAL" clId="{17A895D2-5A88-40FB-9CDA-B68B918D0DF7}" dt="2021-02-14T22:28:40.242" v="6932" actId="1038"/>
          <ac:spMkLst>
            <pc:docMk/>
            <pc:sldMk cId="921203943" sldId="266"/>
            <ac:spMk id="9" creationId="{EEA1818F-1960-4608-942B-466FF55D5C56}"/>
          </ac:spMkLst>
        </pc:spChg>
        <pc:spChg chg="add del mod">
          <ac:chgData name="Mark Bellhouse" userId="55ead886-cbcd-40ef-b2cb-a0db7733b45d" providerId="ADAL" clId="{17A895D2-5A88-40FB-9CDA-B68B918D0DF7}" dt="2021-02-09T22:20:35.049" v="3745" actId="478"/>
          <ac:spMkLst>
            <pc:docMk/>
            <pc:sldMk cId="921203943" sldId="266"/>
            <ac:spMk id="10" creationId="{655E8700-F256-44A5-BCBE-5F79D26B1AC6}"/>
          </ac:spMkLst>
        </pc:spChg>
        <pc:picChg chg="add del mod">
          <ac:chgData name="Mark Bellhouse" userId="55ead886-cbcd-40ef-b2cb-a0db7733b45d" providerId="ADAL" clId="{17A895D2-5A88-40FB-9CDA-B68B918D0DF7}" dt="2021-02-09T22:20:33.102" v="3744" actId="478"/>
          <ac:picMkLst>
            <pc:docMk/>
            <pc:sldMk cId="921203943" sldId="266"/>
            <ac:picMk id="7" creationId="{DA9912FD-FC41-4D27-8C29-10ED67DFE3BC}"/>
          </ac:picMkLst>
        </pc:picChg>
        <pc:picChg chg="add mod">
          <ac:chgData name="Mark Bellhouse" userId="55ead886-cbcd-40ef-b2cb-a0db7733b45d" providerId="ADAL" clId="{17A895D2-5A88-40FB-9CDA-B68B918D0DF7}" dt="2021-02-09T22:06:30.905" v="3613" actId="1440"/>
          <ac:picMkLst>
            <pc:docMk/>
            <pc:sldMk cId="921203943" sldId="266"/>
            <ac:picMk id="8" creationId="{37C5FBF8-76C1-4F0F-A89E-A4BE9828F258}"/>
          </ac:picMkLst>
        </pc:picChg>
      </pc:sldChg>
      <pc:sldChg chg="addSp delSp modSp add">
        <pc:chgData name="Mark Bellhouse" userId="55ead886-cbcd-40ef-b2cb-a0db7733b45d" providerId="ADAL" clId="{17A895D2-5A88-40FB-9CDA-B68B918D0DF7}" dt="2021-02-09T22:19:35.219" v="3743" actId="27636"/>
        <pc:sldMkLst>
          <pc:docMk/>
          <pc:sldMk cId="18176847" sldId="267"/>
        </pc:sldMkLst>
        <pc:spChg chg="del">
          <ac:chgData name="Mark Bellhouse" userId="55ead886-cbcd-40ef-b2cb-a0db7733b45d" providerId="ADAL" clId="{17A895D2-5A88-40FB-9CDA-B68B918D0DF7}" dt="2021-02-09T22:19:01.503" v="3691"/>
          <ac:spMkLst>
            <pc:docMk/>
            <pc:sldMk cId="18176847" sldId="267"/>
            <ac:spMk id="2" creationId="{981026A7-4321-4B49-984A-C42E8C6916B6}"/>
          </ac:spMkLst>
        </pc:spChg>
        <pc:spChg chg="del">
          <ac:chgData name="Mark Bellhouse" userId="55ead886-cbcd-40ef-b2cb-a0db7733b45d" providerId="ADAL" clId="{17A895D2-5A88-40FB-9CDA-B68B918D0DF7}" dt="2021-02-09T22:19:01.503" v="3691"/>
          <ac:spMkLst>
            <pc:docMk/>
            <pc:sldMk cId="18176847" sldId="267"/>
            <ac:spMk id="3" creationId="{94C10D08-876A-40E1-8130-E67A53C13954}"/>
          </ac:spMkLst>
        </pc:spChg>
        <pc:spChg chg="del">
          <ac:chgData name="Mark Bellhouse" userId="55ead886-cbcd-40ef-b2cb-a0db7733b45d" providerId="ADAL" clId="{17A895D2-5A88-40FB-9CDA-B68B918D0DF7}" dt="2021-02-09T22:19:01.503" v="3691"/>
          <ac:spMkLst>
            <pc:docMk/>
            <pc:sldMk cId="18176847" sldId="267"/>
            <ac:spMk id="4" creationId="{D34D3776-2987-415E-8182-523D0D56694F}"/>
          </ac:spMkLst>
        </pc:spChg>
        <pc:spChg chg="add mod">
          <ac:chgData name="Mark Bellhouse" userId="55ead886-cbcd-40ef-b2cb-a0db7733b45d" providerId="ADAL" clId="{17A895D2-5A88-40FB-9CDA-B68B918D0DF7}" dt="2021-02-09T22:19:15.821" v="3715" actId="20577"/>
          <ac:spMkLst>
            <pc:docMk/>
            <pc:sldMk cId="18176847" sldId="267"/>
            <ac:spMk id="5" creationId="{0EFEB109-AECB-483C-ABDE-0309E5E5E151}"/>
          </ac:spMkLst>
        </pc:spChg>
        <pc:spChg chg="add mod">
          <ac:chgData name="Mark Bellhouse" userId="55ead886-cbcd-40ef-b2cb-a0db7733b45d" providerId="ADAL" clId="{17A895D2-5A88-40FB-9CDA-B68B918D0DF7}" dt="2021-02-09T22:19:35.219" v="3743" actId="27636"/>
          <ac:spMkLst>
            <pc:docMk/>
            <pc:sldMk cId="18176847" sldId="267"/>
            <ac:spMk id="6" creationId="{B455D03A-75FB-42E6-A53B-492A98335E00}"/>
          </ac:spMkLst>
        </pc:spChg>
      </pc:sldChg>
      <pc:sldChg chg="addSp delSp modSp add modNotesTx">
        <pc:chgData name="Mark Bellhouse" userId="55ead886-cbcd-40ef-b2cb-a0db7733b45d" providerId="ADAL" clId="{17A895D2-5A88-40FB-9CDA-B68B918D0DF7}" dt="2021-02-14T21:21:04.010" v="5340" actId="20577"/>
        <pc:sldMkLst>
          <pc:docMk/>
          <pc:sldMk cId="414342654" sldId="268"/>
        </pc:sldMkLst>
        <pc:spChg chg="del">
          <ac:chgData name="Mark Bellhouse" userId="55ead886-cbcd-40ef-b2cb-a0db7733b45d" providerId="ADAL" clId="{17A895D2-5A88-40FB-9CDA-B68B918D0DF7}" dt="2021-02-10T00:47:18.881" v="4465"/>
          <ac:spMkLst>
            <pc:docMk/>
            <pc:sldMk cId="414342654" sldId="268"/>
            <ac:spMk id="2" creationId="{ACDA61C0-A6C1-4254-B57B-AD7F59F5064D}"/>
          </ac:spMkLst>
        </pc:spChg>
        <pc:spChg chg="del">
          <ac:chgData name="Mark Bellhouse" userId="55ead886-cbcd-40ef-b2cb-a0db7733b45d" providerId="ADAL" clId="{17A895D2-5A88-40FB-9CDA-B68B918D0DF7}" dt="2021-02-10T00:47:18.881" v="4465"/>
          <ac:spMkLst>
            <pc:docMk/>
            <pc:sldMk cId="414342654" sldId="268"/>
            <ac:spMk id="3" creationId="{0F2171A8-FD71-4157-95AA-DAE90AABD7BF}"/>
          </ac:spMkLst>
        </pc:spChg>
        <pc:spChg chg="add mod">
          <ac:chgData name="Mark Bellhouse" userId="55ead886-cbcd-40ef-b2cb-a0db7733b45d" providerId="ADAL" clId="{17A895D2-5A88-40FB-9CDA-B68B918D0DF7}" dt="2021-02-10T00:48:16.912" v="4526" actId="20577"/>
          <ac:spMkLst>
            <pc:docMk/>
            <pc:sldMk cId="414342654" sldId="268"/>
            <ac:spMk id="4" creationId="{5E6FE584-7A0B-4364-A20B-D398B7A1E8EE}"/>
          </ac:spMkLst>
        </pc:spChg>
        <pc:spChg chg="add mod">
          <ac:chgData name="Mark Bellhouse" userId="55ead886-cbcd-40ef-b2cb-a0db7733b45d" providerId="ADAL" clId="{17A895D2-5A88-40FB-9CDA-B68B918D0DF7}" dt="2021-02-11T20:20:41.721" v="5286" actId="27636"/>
          <ac:spMkLst>
            <pc:docMk/>
            <pc:sldMk cId="414342654" sldId="268"/>
            <ac:spMk id="5" creationId="{091591E1-D7BB-47DD-9735-49B552351081}"/>
          </ac:spMkLst>
        </pc:spChg>
        <pc:spChg chg="add mod">
          <ac:chgData name="Mark Bellhouse" userId="55ead886-cbcd-40ef-b2cb-a0db7733b45d" providerId="ADAL" clId="{17A895D2-5A88-40FB-9CDA-B68B918D0DF7}" dt="2021-02-10T00:47:18.881" v="4465"/>
          <ac:spMkLst>
            <pc:docMk/>
            <pc:sldMk cId="414342654" sldId="268"/>
            <ac:spMk id="6" creationId="{590EE824-ADBB-43AC-826C-74996EDD0D6A}"/>
          </ac:spMkLst>
        </pc:spChg>
        <pc:picChg chg="add del mod">
          <ac:chgData name="Mark Bellhouse" userId="55ead886-cbcd-40ef-b2cb-a0db7733b45d" providerId="ADAL" clId="{17A895D2-5A88-40FB-9CDA-B68B918D0DF7}" dt="2021-02-11T20:22:01.764" v="5290" actId="478"/>
          <ac:picMkLst>
            <pc:docMk/>
            <pc:sldMk cId="414342654" sldId="268"/>
            <ac:picMk id="7" creationId="{12006F75-FAD8-4933-AD89-95115BEA5198}"/>
          </ac:picMkLst>
        </pc:picChg>
        <pc:picChg chg="add mod">
          <ac:chgData name="Mark Bellhouse" userId="55ead886-cbcd-40ef-b2cb-a0db7733b45d" providerId="ADAL" clId="{17A895D2-5A88-40FB-9CDA-B68B918D0DF7}" dt="2021-02-11T20:22:14.161" v="5294" actId="1076"/>
          <ac:picMkLst>
            <pc:docMk/>
            <pc:sldMk cId="414342654" sldId="268"/>
            <ac:picMk id="8" creationId="{D2BE61B9-9112-405A-A6D8-C6AF446508EF}"/>
          </ac:picMkLst>
        </pc:picChg>
      </pc:sldChg>
      <pc:sldChg chg="addSp delSp modSp add modNotesTx">
        <pc:chgData name="Mark Bellhouse" userId="55ead886-cbcd-40ef-b2cb-a0db7733b45d" providerId="ADAL" clId="{17A895D2-5A88-40FB-9CDA-B68B918D0DF7}" dt="2021-02-14T21:36:11.353" v="5939" actId="20577"/>
        <pc:sldMkLst>
          <pc:docMk/>
          <pc:sldMk cId="3397792634" sldId="269"/>
        </pc:sldMkLst>
        <pc:spChg chg="mod">
          <ac:chgData name="Mark Bellhouse" userId="55ead886-cbcd-40ef-b2cb-a0db7733b45d" providerId="ADAL" clId="{17A895D2-5A88-40FB-9CDA-B68B918D0DF7}" dt="2021-02-14T21:19:13.580" v="5297"/>
          <ac:spMkLst>
            <pc:docMk/>
            <pc:sldMk cId="3397792634" sldId="269"/>
            <ac:spMk id="2" creationId="{DDFA066B-7323-4D28-BF77-295126386F3A}"/>
          </ac:spMkLst>
        </pc:spChg>
        <pc:spChg chg="mod">
          <ac:chgData name="Mark Bellhouse" userId="55ead886-cbcd-40ef-b2cb-a0db7733b45d" providerId="ADAL" clId="{17A895D2-5A88-40FB-9CDA-B68B918D0DF7}" dt="2021-02-14T21:29:49.505" v="5466" actId="20577"/>
          <ac:spMkLst>
            <pc:docMk/>
            <pc:sldMk cId="3397792634" sldId="269"/>
            <ac:spMk id="3" creationId="{1884889C-44E9-4331-9C35-663CB775C636}"/>
          </ac:spMkLst>
        </pc:spChg>
        <pc:spChg chg="del">
          <ac:chgData name="Mark Bellhouse" userId="55ead886-cbcd-40ef-b2cb-a0db7733b45d" providerId="ADAL" clId="{17A895D2-5A88-40FB-9CDA-B68B918D0DF7}" dt="2021-02-14T21:24:42.068" v="5355"/>
          <ac:spMkLst>
            <pc:docMk/>
            <pc:sldMk cId="3397792634" sldId="269"/>
            <ac:spMk id="4" creationId="{4528AE79-0030-43A2-AEC6-1A57ED3FAFE6}"/>
          </ac:spMkLst>
        </pc:spChg>
        <pc:picChg chg="add mod">
          <ac:chgData name="Mark Bellhouse" userId="55ead886-cbcd-40ef-b2cb-a0db7733b45d" providerId="ADAL" clId="{17A895D2-5A88-40FB-9CDA-B68B918D0DF7}" dt="2021-02-14T21:24:48.619" v="5357" actId="1076"/>
          <ac:picMkLst>
            <pc:docMk/>
            <pc:sldMk cId="3397792634" sldId="269"/>
            <ac:picMk id="5" creationId="{0D391F48-4216-4E0C-9B72-5A762E3A5928}"/>
          </ac:picMkLst>
        </pc:picChg>
      </pc:sldChg>
      <pc:sldChg chg="addSp delSp modSp add modNotesTx">
        <pc:chgData name="Mark Bellhouse" userId="55ead886-cbcd-40ef-b2cb-a0db7733b45d" providerId="ADAL" clId="{17A895D2-5A88-40FB-9CDA-B68B918D0DF7}" dt="2021-02-14T22:33:26.291" v="7053" actId="113"/>
        <pc:sldMkLst>
          <pc:docMk/>
          <pc:sldMk cId="1733918387" sldId="270"/>
        </pc:sldMkLst>
        <pc:spChg chg="mod">
          <ac:chgData name="Mark Bellhouse" userId="55ead886-cbcd-40ef-b2cb-a0db7733b45d" providerId="ADAL" clId="{17A895D2-5A88-40FB-9CDA-B68B918D0DF7}" dt="2021-02-14T21:37:17.395" v="5974"/>
          <ac:spMkLst>
            <pc:docMk/>
            <pc:sldMk cId="1733918387" sldId="270"/>
            <ac:spMk id="2" creationId="{626B1EC2-C05B-489B-8C82-F33FED4A30D9}"/>
          </ac:spMkLst>
        </pc:spChg>
        <pc:spChg chg="mod">
          <ac:chgData name="Mark Bellhouse" userId="55ead886-cbcd-40ef-b2cb-a0db7733b45d" providerId="ADAL" clId="{17A895D2-5A88-40FB-9CDA-B68B918D0DF7}" dt="2021-02-14T22:33:26.291" v="7053" actId="113"/>
          <ac:spMkLst>
            <pc:docMk/>
            <pc:sldMk cId="1733918387" sldId="270"/>
            <ac:spMk id="3" creationId="{51CE4BF5-226F-405D-9659-3C2A7A4695E5}"/>
          </ac:spMkLst>
        </pc:spChg>
        <pc:spChg chg="add del">
          <ac:chgData name="Mark Bellhouse" userId="55ead886-cbcd-40ef-b2cb-a0db7733b45d" providerId="ADAL" clId="{17A895D2-5A88-40FB-9CDA-B68B918D0DF7}" dt="2021-02-14T21:50:18.077" v="6529"/>
          <ac:spMkLst>
            <pc:docMk/>
            <pc:sldMk cId="1733918387" sldId="270"/>
            <ac:spMk id="4" creationId="{FC69F7FC-41D3-40A8-ADAB-295B811BADEB}"/>
          </ac:spMkLst>
        </pc:spChg>
        <pc:picChg chg="add del mod">
          <ac:chgData name="Mark Bellhouse" userId="55ead886-cbcd-40ef-b2cb-a0db7733b45d" providerId="ADAL" clId="{17A895D2-5A88-40FB-9CDA-B68B918D0DF7}" dt="2021-02-14T21:50:18.077" v="6529"/>
          <ac:picMkLst>
            <pc:docMk/>
            <pc:sldMk cId="1733918387" sldId="270"/>
            <ac:picMk id="5" creationId="{559AF34F-A0F9-44B3-A813-637B5DAB72A7}"/>
          </ac:picMkLst>
        </pc:picChg>
        <pc:picChg chg="add del mod">
          <ac:chgData name="Mark Bellhouse" userId="55ead886-cbcd-40ef-b2cb-a0db7733b45d" providerId="ADAL" clId="{17A895D2-5A88-40FB-9CDA-B68B918D0DF7}" dt="2021-02-14T21:50:42.816" v="6534" actId="478"/>
          <ac:picMkLst>
            <pc:docMk/>
            <pc:sldMk cId="1733918387" sldId="270"/>
            <ac:picMk id="6" creationId="{7DE8B441-6FB5-46B8-9A7A-AF4A121BC85E}"/>
          </ac:picMkLst>
        </pc:picChg>
        <pc:picChg chg="add mod">
          <ac:chgData name="Mark Bellhouse" userId="55ead886-cbcd-40ef-b2cb-a0db7733b45d" providerId="ADAL" clId="{17A895D2-5A88-40FB-9CDA-B68B918D0DF7}" dt="2021-02-14T21:50:51.876" v="6536" actId="14100"/>
          <ac:picMkLst>
            <pc:docMk/>
            <pc:sldMk cId="1733918387" sldId="270"/>
            <ac:picMk id="7" creationId="{7AED66D5-27FF-40C8-91E1-7F36F51BA3A6}"/>
          </ac:picMkLst>
        </pc:picChg>
        <pc:picChg chg="add del mod">
          <ac:chgData name="Mark Bellhouse" userId="55ead886-cbcd-40ef-b2cb-a0db7733b45d" providerId="ADAL" clId="{17A895D2-5A88-40FB-9CDA-B68B918D0DF7}" dt="2021-02-14T21:51:37.015" v="6544" actId="478"/>
          <ac:picMkLst>
            <pc:docMk/>
            <pc:sldMk cId="1733918387" sldId="270"/>
            <ac:picMk id="8" creationId="{73311B24-182A-4291-83E1-3854065F0438}"/>
          </ac:picMkLst>
        </pc:picChg>
        <pc:picChg chg="add mod">
          <ac:chgData name="Mark Bellhouse" userId="55ead886-cbcd-40ef-b2cb-a0db7733b45d" providerId="ADAL" clId="{17A895D2-5A88-40FB-9CDA-B68B918D0DF7}" dt="2021-02-14T21:52:07.597" v="6548" actId="1076"/>
          <ac:picMkLst>
            <pc:docMk/>
            <pc:sldMk cId="1733918387" sldId="270"/>
            <ac:picMk id="9" creationId="{8F256891-3EF7-4605-80F1-EE94C8B46CBE}"/>
          </ac:picMkLst>
        </pc:picChg>
      </pc:sldChg>
      <pc:sldChg chg="addSp delSp modSp add modNotesTx">
        <pc:chgData name="Mark Bellhouse" userId="55ead886-cbcd-40ef-b2cb-a0db7733b45d" providerId="ADAL" clId="{17A895D2-5A88-40FB-9CDA-B68B918D0DF7}" dt="2021-02-15T01:22:28.992" v="7690" actId="20577"/>
        <pc:sldMkLst>
          <pc:docMk/>
          <pc:sldMk cId="2311443140" sldId="271"/>
        </pc:sldMkLst>
        <pc:spChg chg="del">
          <ac:chgData name="Mark Bellhouse" userId="55ead886-cbcd-40ef-b2cb-a0db7733b45d" providerId="ADAL" clId="{17A895D2-5A88-40FB-9CDA-B68B918D0DF7}" dt="2021-02-14T21:53:35.619" v="6553"/>
          <ac:spMkLst>
            <pc:docMk/>
            <pc:sldMk cId="2311443140" sldId="271"/>
            <ac:spMk id="2" creationId="{74A9FA5F-0DC7-4896-BBAB-812F9E8E76E8}"/>
          </ac:spMkLst>
        </pc:spChg>
        <pc:spChg chg="del">
          <ac:chgData name="Mark Bellhouse" userId="55ead886-cbcd-40ef-b2cb-a0db7733b45d" providerId="ADAL" clId="{17A895D2-5A88-40FB-9CDA-B68B918D0DF7}" dt="2021-02-14T21:53:35.619" v="6553"/>
          <ac:spMkLst>
            <pc:docMk/>
            <pc:sldMk cId="2311443140" sldId="271"/>
            <ac:spMk id="3" creationId="{D3D2DB75-E1EF-471A-84BE-6A9E9E7E4A8B}"/>
          </ac:spMkLst>
        </pc:spChg>
        <pc:spChg chg="add mod">
          <ac:chgData name="Mark Bellhouse" userId="55ead886-cbcd-40ef-b2cb-a0db7733b45d" providerId="ADAL" clId="{17A895D2-5A88-40FB-9CDA-B68B918D0DF7}" dt="2021-02-14T21:53:50.420" v="6558" actId="20577"/>
          <ac:spMkLst>
            <pc:docMk/>
            <pc:sldMk cId="2311443140" sldId="271"/>
            <ac:spMk id="4" creationId="{694272F1-85E4-4ED2-82F8-699767B291A1}"/>
          </ac:spMkLst>
        </pc:spChg>
        <pc:spChg chg="add mod">
          <ac:chgData name="Mark Bellhouse" userId="55ead886-cbcd-40ef-b2cb-a0db7733b45d" providerId="ADAL" clId="{17A895D2-5A88-40FB-9CDA-B68B918D0DF7}" dt="2021-02-15T01:22:28.992" v="7690" actId="20577"/>
          <ac:spMkLst>
            <pc:docMk/>
            <pc:sldMk cId="2311443140" sldId="271"/>
            <ac:spMk id="5" creationId="{F3CA772D-DC77-4C6D-A71D-2174AA542756}"/>
          </ac:spMkLst>
        </pc:spChg>
        <pc:spChg chg="add del mod">
          <ac:chgData name="Mark Bellhouse" userId="55ead886-cbcd-40ef-b2cb-a0db7733b45d" providerId="ADAL" clId="{17A895D2-5A88-40FB-9CDA-B68B918D0DF7}" dt="2021-02-14T22:20:49.413" v="6866" actId="478"/>
          <ac:spMkLst>
            <pc:docMk/>
            <pc:sldMk cId="2311443140" sldId="271"/>
            <ac:spMk id="6" creationId="{FD4078C1-6AE6-4EEA-9713-EA38D76AC57F}"/>
          </ac:spMkLst>
        </pc:spChg>
        <pc:spChg chg="add del">
          <ac:chgData name="Mark Bellhouse" userId="55ead886-cbcd-40ef-b2cb-a0db7733b45d" providerId="ADAL" clId="{17A895D2-5A88-40FB-9CDA-B68B918D0DF7}" dt="2021-02-14T22:18:21.956" v="6836" actId="478"/>
          <ac:spMkLst>
            <pc:docMk/>
            <pc:sldMk cId="2311443140" sldId="271"/>
            <ac:spMk id="7" creationId="{90273BE1-7BB3-4C6B-A130-5CDD93A2AE8D}"/>
          </ac:spMkLst>
        </pc:spChg>
        <pc:spChg chg="add del">
          <ac:chgData name="Mark Bellhouse" userId="55ead886-cbcd-40ef-b2cb-a0db7733b45d" providerId="ADAL" clId="{17A895D2-5A88-40FB-9CDA-B68B918D0DF7}" dt="2021-02-14T22:18:29.275" v="6838" actId="478"/>
          <ac:spMkLst>
            <pc:docMk/>
            <pc:sldMk cId="2311443140" sldId="271"/>
            <ac:spMk id="8" creationId="{AE072145-FFF3-49E2-9A82-F5660343EB25}"/>
          </ac:spMkLst>
        </pc:spChg>
        <pc:spChg chg="add del">
          <ac:chgData name="Mark Bellhouse" userId="55ead886-cbcd-40ef-b2cb-a0db7733b45d" providerId="ADAL" clId="{17A895D2-5A88-40FB-9CDA-B68B918D0DF7}" dt="2021-02-14T22:18:44.189" v="6840" actId="478"/>
          <ac:spMkLst>
            <pc:docMk/>
            <pc:sldMk cId="2311443140" sldId="271"/>
            <ac:spMk id="9" creationId="{E8367444-5104-423A-AA19-243EB67C501C}"/>
          </ac:spMkLst>
        </pc:spChg>
        <pc:spChg chg="add del">
          <ac:chgData name="Mark Bellhouse" userId="55ead886-cbcd-40ef-b2cb-a0db7733b45d" providerId="ADAL" clId="{17A895D2-5A88-40FB-9CDA-B68B918D0DF7}" dt="2021-02-14T22:19:20.376" v="6848" actId="478"/>
          <ac:spMkLst>
            <pc:docMk/>
            <pc:sldMk cId="2311443140" sldId="271"/>
            <ac:spMk id="11" creationId="{E1846CDA-4233-40DB-82E7-649C714A4F96}"/>
          </ac:spMkLst>
        </pc:spChg>
        <pc:picChg chg="add mod">
          <ac:chgData name="Mark Bellhouse" userId="55ead886-cbcd-40ef-b2cb-a0db7733b45d" providerId="ADAL" clId="{17A895D2-5A88-40FB-9CDA-B68B918D0DF7}" dt="2021-02-15T01:14:25.923" v="7438" actId="1076"/>
          <ac:picMkLst>
            <pc:docMk/>
            <pc:sldMk cId="2311443140" sldId="271"/>
            <ac:picMk id="9" creationId="{8AC956A3-B334-4102-B80A-D029BDB3C497}"/>
          </ac:picMkLst>
        </pc:picChg>
        <pc:picChg chg="add del mod">
          <ac:chgData name="Mark Bellhouse" userId="55ead886-cbcd-40ef-b2cb-a0db7733b45d" providerId="ADAL" clId="{17A895D2-5A88-40FB-9CDA-B68B918D0DF7}" dt="2021-02-15T01:14:20.707" v="7437" actId="1076"/>
          <ac:picMkLst>
            <pc:docMk/>
            <pc:sldMk cId="2311443140" sldId="271"/>
            <ac:picMk id="10" creationId="{815214B5-9A81-4C61-9F5C-C834F7288061}"/>
          </ac:picMkLst>
        </pc:picChg>
        <pc:picChg chg="add del mod ord">
          <ac:chgData name="Mark Bellhouse" userId="55ead886-cbcd-40ef-b2cb-a0db7733b45d" providerId="ADAL" clId="{17A895D2-5A88-40FB-9CDA-B68B918D0DF7}" dt="2021-02-15T01:13:48.438" v="7431"/>
          <ac:picMkLst>
            <pc:docMk/>
            <pc:sldMk cId="2311443140" sldId="271"/>
            <ac:picMk id="12" creationId="{D33EE52E-3C72-44EE-87A8-8DE963BB1865}"/>
          </ac:picMkLst>
        </pc:picChg>
        <pc:picChg chg="add del mod ord">
          <ac:chgData name="Mark Bellhouse" userId="55ead886-cbcd-40ef-b2cb-a0db7733b45d" providerId="ADAL" clId="{17A895D2-5A88-40FB-9CDA-B68B918D0DF7}" dt="2021-02-15T01:10:41.969" v="7388"/>
          <ac:picMkLst>
            <pc:docMk/>
            <pc:sldMk cId="2311443140" sldId="271"/>
            <ac:picMk id="13" creationId="{B1E0E492-EFD2-45B0-BB43-E8B0AEBDDD3E}"/>
          </ac:picMkLst>
        </pc:picChg>
        <pc:picChg chg="add del mod">
          <ac:chgData name="Mark Bellhouse" userId="55ead886-cbcd-40ef-b2cb-a0db7733b45d" providerId="ADAL" clId="{17A895D2-5A88-40FB-9CDA-B68B918D0DF7}" dt="2021-02-15T01:10:41.969" v="7388"/>
          <ac:picMkLst>
            <pc:docMk/>
            <pc:sldMk cId="2311443140" sldId="271"/>
            <ac:picMk id="14" creationId="{0ABC2B03-4A64-48A4-A4B4-50ADE6475BA1}"/>
          </ac:picMkLst>
        </pc:picChg>
      </pc:sldChg>
      <pc:sldChg chg="addSp delSp modSp add modNotesTx">
        <pc:chgData name="Mark Bellhouse" userId="55ead886-cbcd-40ef-b2cb-a0db7733b45d" providerId="ADAL" clId="{17A895D2-5A88-40FB-9CDA-B68B918D0DF7}" dt="2021-02-15T01:22:49.038" v="7714" actId="6549"/>
        <pc:sldMkLst>
          <pc:docMk/>
          <pc:sldMk cId="134337076" sldId="272"/>
        </pc:sldMkLst>
        <pc:spChg chg="mod">
          <ac:chgData name="Mark Bellhouse" userId="55ead886-cbcd-40ef-b2cb-a0db7733b45d" providerId="ADAL" clId="{17A895D2-5A88-40FB-9CDA-B68B918D0DF7}" dt="2021-02-15T01:12:01.515" v="7405"/>
          <ac:spMkLst>
            <pc:docMk/>
            <pc:sldMk cId="134337076" sldId="272"/>
            <ac:spMk id="2" creationId="{833F5466-1180-4F3F-8BDE-AE41F5133919}"/>
          </ac:spMkLst>
        </pc:spChg>
        <pc:spChg chg="mod">
          <ac:chgData name="Mark Bellhouse" userId="55ead886-cbcd-40ef-b2cb-a0db7733b45d" providerId="ADAL" clId="{17A895D2-5A88-40FB-9CDA-B68B918D0DF7}" dt="2021-02-15T01:22:49.038" v="7714" actId="6549"/>
          <ac:spMkLst>
            <pc:docMk/>
            <pc:sldMk cId="134337076" sldId="272"/>
            <ac:spMk id="3" creationId="{2A9E340F-7CE8-45D0-A706-3996760C26E8}"/>
          </ac:spMkLst>
        </pc:spChg>
        <pc:spChg chg="del">
          <ac:chgData name="Mark Bellhouse" userId="55ead886-cbcd-40ef-b2cb-a0db7733b45d" providerId="ADAL" clId="{17A895D2-5A88-40FB-9CDA-B68B918D0DF7}" dt="2021-02-15T01:11:02.326" v="7394" actId="478"/>
          <ac:spMkLst>
            <pc:docMk/>
            <pc:sldMk cId="134337076" sldId="272"/>
            <ac:spMk id="4" creationId="{A055C847-93EF-42F4-9F33-ADB27F2BBAF2}"/>
          </ac:spMkLst>
        </pc:spChg>
        <pc:picChg chg="add mod">
          <ac:chgData name="Mark Bellhouse" userId="55ead886-cbcd-40ef-b2cb-a0db7733b45d" providerId="ADAL" clId="{17A895D2-5A88-40FB-9CDA-B68B918D0DF7}" dt="2021-02-15T01:14:37.468" v="7439" actId="1076"/>
          <ac:picMkLst>
            <pc:docMk/>
            <pc:sldMk cId="134337076" sldId="272"/>
            <ac:picMk id="5" creationId="{B1C27181-DDF5-4BFA-8515-D97F36C89963}"/>
          </ac:picMkLst>
        </pc:picChg>
        <pc:picChg chg="add del mod">
          <ac:chgData name="Mark Bellhouse" userId="55ead886-cbcd-40ef-b2cb-a0db7733b45d" providerId="ADAL" clId="{17A895D2-5A88-40FB-9CDA-B68B918D0DF7}" dt="2021-02-15T01:13:59.245" v="7433"/>
          <ac:picMkLst>
            <pc:docMk/>
            <pc:sldMk cId="134337076" sldId="272"/>
            <ac:picMk id="6" creationId="{755F5089-12F2-400E-8057-A7386AD6DF86}"/>
          </ac:picMkLst>
        </pc:picChg>
        <pc:picChg chg="add">
          <ac:chgData name="Mark Bellhouse" userId="55ead886-cbcd-40ef-b2cb-a0db7733b45d" providerId="ADAL" clId="{17A895D2-5A88-40FB-9CDA-B68B918D0DF7}" dt="2021-02-15T01:13:55.770" v="7432"/>
          <ac:picMkLst>
            <pc:docMk/>
            <pc:sldMk cId="134337076" sldId="272"/>
            <ac:picMk id="7" creationId="{A023D74D-5465-4AD9-9FA7-FC0898096CEB}"/>
          </ac:picMkLst>
        </pc:picChg>
      </pc:sldChg>
      <pc:sldChg chg="addSp delSp modSp add modNotesTx">
        <pc:chgData name="Mark Bellhouse" userId="55ead886-cbcd-40ef-b2cb-a0db7733b45d" providerId="ADAL" clId="{17A895D2-5A88-40FB-9CDA-B68B918D0DF7}" dt="2021-02-15T01:21:49.048" v="7660" actId="20577"/>
        <pc:sldMkLst>
          <pc:docMk/>
          <pc:sldMk cId="3661677256" sldId="273"/>
        </pc:sldMkLst>
        <pc:spChg chg="mod">
          <ac:chgData name="Mark Bellhouse" userId="55ead886-cbcd-40ef-b2cb-a0db7733b45d" providerId="ADAL" clId="{17A895D2-5A88-40FB-9CDA-B68B918D0DF7}" dt="2021-02-15T01:15:51.794" v="7446" actId="20577"/>
          <ac:spMkLst>
            <pc:docMk/>
            <pc:sldMk cId="3661677256" sldId="273"/>
            <ac:spMk id="2" creationId="{4A01C255-26BD-4E85-98B3-F567B5898836}"/>
          </ac:spMkLst>
        </pc:spChg>
        <pc:spChg chg="mod">
          <ac:chgData name="Mark Bellhouse" userId="55ead886-cbcd-40ef-b2cb-a0db7733b45d" providerId="ADAL" clId="{17A895D2-5A88-40FB-9CDA-B68B918D0DF7}" dt="2021-02-15T01:20:49.111" v="7584" actId="6549"/>
          <ac:spMkLst>
            <pc:docMk/>
            <pc:sldMk cId="3661677256" sldId="273"/>
            <ac:spMk id="3" creationId="{5F2EEC99-AC8E-4EAC-9C08-7A67F0D3FB60}"/>
          </ac:spMkLst>
        </pc:spChg>
        <pc:spChg chg="del">
          <ac:chgData name="Mark Bellhouse" userId="55ead886-cbcd-40ef-b2cb-a0db7733b45d" providerId="ADAL" clId="{17A895D2-5A88-40FB-9CDA-B68B918D0DF7}" dt="2021-02-15T01:18:33.377" v="7530"/>
          <ac:spMkLst>
            <pc:docMk/>
            <pc:sldMk cId="3661677256" sldId="273"/>
            <ac:spMk id="4" creationId="{116A301B-50E7-45A8-8D26-F2AC626B446B}"/>
          </ac:spMkLst>
        </pc:spChg>
        <pc:picChg chg="add mod">
          <ac:chgData name="Mark Bellhouse" userId="55ead886-cbcd-40ef-b2cb-a0db7733b45d" providerId="ADAL" clId="{17A895D2-5A88-40FB-9CDA-B68B918D0DF7}" dt="2021-02-15T01:18:33.377" v="7530"/>
          <ac:picMkLst>
            <pc:docMk/>
            <pc:sldMk cId="3661677256" sldId="273"/>
            <ac:picMk id="5" creationId="{C67AC8E9-F244-45F2-AF9B-FDB260A4058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4BFF-4D8C-8A2B-C9207B55311B}"/>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4BFF-4D8C-8A2B-C9207B55311B}"/>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4BFF-4D8C-8A2B-C9207B55311B}"/>
            </c:ext>
          </c:extLst>
        </c:ser>
        <c:dLbls>
          <c:showLegendKey val="0"/>
          <c:showVal val="0"/>
          <c:showCatName val="0"/>
          <c:showSerName val="0"/>
          <c:showPercent val="0"/>
          <c:showBubbleSize val="0"/>
        </c:dLbls>
        <c:marker val="1"/>
        <c:smooth val="0"/>
        <c:axId val="598522512"/>
        <c:axId val="846087888"/>
      </c:lineChart>
      <c:catAx>
        <c:axId val="598522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46087888"/>
        <c:crosses val="autoZero"/>
        <c:auto val="1"/>
        <c:lblAlgn val="ctr"/>
        <c:lblOffset val="100"/>
        <c:noMultiLvlLbl val="0"/>
      </c:catAx>
      <c:valAx>
        <c:axId val="846087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8522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rgbClr val="414042"/>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4BFF-4D8C-8A2B-C9207B55311B}"/>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4BFF-4D8C-8A2B-C9207B55311B}"/>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4BFF-4D8C-8A2B-C9207B55311B}"/>
            </c:ext>
          </c:extLst>
        </c:ser>
        <c:dLbls>
          <c:showLegendKey val="0"/>
          <c:showVal val="0"/>
          <c:showCatName val="0"/>
          <c:showSerName val="0"/>
          <c:showPercent val="0"/>
          <c:showBubbleSize val="0"/>
        </c:dLbls>
        <c:marker val="1"/>
        <c:smooth val="0"/>
        <c:axId val="598522512"/>
        <c:axId val="846087888"/>
      </c:lineChart>
      <c:catAx>
        <c:axId val="598522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414042"/>
                </a:solidFill>
                <a:latin typeface="+mn-lt"/>
                <a:ea typeface="+mn-ea"/>
                <a:cs typeface="+mn-cs"/>
              </a:defRPr>
            </a:pPr>
            <a:endParaRPr lang="en-US"/>
          </a:p>
        </c:txPr>
        <c:crossAx val="846087888"/>
        <c:crosses val="autoZero"/>
        <c:auto val="1"/>
        <c:lblAlgn val="ctr"/>
        <c:lblOffset val="100"/>
        <c:noMultiLvlLbl val="0"/>
      </c:catAx>
      <c:valAx>
        <c:axId val="8460878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414042"/>
                </a:solidFill>
                <a:latin typeface="+mn-lt"/>
                <a:ea typeface="+mn-ea"/>
                <a:cs typeface="+mn-cs"/>
              </a:defRPr>
            </a:pPr>
            <a:endParaRPr lang="en-US"/>
          </a:p>
        </c:txPr>
        <c:crossAx val="5985225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rgbClr val="41404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rgbClr val="41404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AC7D352-ACAD-4D47-8821-92A58B8D363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a:extLst>
              <a:ext uri="{FF2B5EF4-FFF2-40B4-BE49-F238E27FC236}">
                <a16:creationId xmlns:a16="http://schemas.microsoft.com/office/drawing/2014/main" id="{5D51AD03-5EE7-4DB8-BD25-8363DB60097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9C03BE-FE2E-458B-8D30-04D78D57D774}" type="datetimeFigureOut">
              <a:rPr lang="en-NZ" smtClean="0"/>
              <a:t>15/02/2021</a:t>
            </a:fld>
            <a:endParaRPr lang="en-NZ"/>
          </a:p>
        </p:txBody>
      </p:sp>
      <p:sp>
        <p:nvSpPr>
          <p:cNvPr id="4" name="Slide Image Placeholder 3">
            <a:extLst>
              <a:ext uri="{FF2B5EF4-FFF2-40B4-BE49-F238E27FC236}">
                <a16:creationId xmlns:a16="http://schemas.microsoft.com/office/drawing/2014/main" id="{CC075205-5F10-406B-85A5-B7C89871BF7D}"/>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a:extLst>
              <a:ext uri="{FF2B5EF4-FFF2-40B4-BE49-F238E27FC236}">
                <a16:creationId xmlns:a16="http://schemas.microsoft.com/office/drawing/2014/main" id="{C89A7FAC-2210-43A8-A237-7A0A8A3BA0B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a:extLst>
              <a:ext uri="{FF2B5EF4-FFF2-40B4-BE49-F238E27FC236}">
                <a16:creationId xmlns:a16="http://schemas.microsoft.com/office/drawing/2014/main" id="{A6C04D26-11D1-4BE3-8C7F-98A47BE8E37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a:extLst>
              <a:ext uri="{FF2B5EF4-FFF2-40B4-BE49-F238E27FC236}">
                <a16:creationId xmlns:a16="http://schemas.microsoft.com/office/drawing/2014/main" id="{9F60594C-C366-4161-93BA-232C030E23A8}"/>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9F61CD-2709-433A-81DF-BB27FF8543C5}" type="slidenum">
              <a:rPr lang="en-NZ" smtClean="0"/>
              <a:t>‹#›</a:t>
            </a:fld>
            <a:endParaRPr lang="en-N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F9F61CD-2709-433A-81DF-BB27FF8543C5}" type="slidenum">
              <a:rPr lang="en-NZ" smtClean="0"/>
              <a:t>1</a:t>
            </a:fld>
            <a:endParaRPr lang="en-NZ"/>
          </a:p>
        </p:txBody>
      </p:sp>
    </p:spTree>
    <p:extLst>
      <p:ext uri="{BB962C8B-B14F-4D97-AF65-F5344CB8AC3E}">
        <p14:creationId xmlns:p14="http://schemas.microsoft.com/office/powerpoint/2010/main" val="3649538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a:solidFill>
                  <a:schemeClr val="tx1"/>
                </a:solidFill>
                <a:effectLst/>
                <a:latin typeface="+mn-lt"/>
                <a:ea typeface="+mn-ea"/>
                <a:cs typeface="+mn-cs"/>
              </a:rPr>
              <a:t>Two drivers for change: </a:t>
            </a:r>
          </a:p>
          <a:p>
            <a:pPr marL="171450" indent="-171450">
              <a:buFontTx/>
              <a:buChar char="-"/>
            </a:pPr>
            <a:r>
              <a:rPr lang="en-NZ" sz="1200" b="0" i="0" kern="1200" dirty="0">
                <a:solidFill>
                  <a:schemeClr val="tx1"/>
                </a:solidFill>
                <a:effectLst/>
                <a:latin typeface="+mn-lt"/>
                <a:ea typeface="+mn-ea"/>
                <a:cs typeface="+mn-cs"/>
              </a:rPr>
              <a:t>no longer wanted to support FTP as a transfer mechanism,</a:t>
            </a:r>
          </a:p>
          <a:p>
            <a:pPr marL="171450" indent="-171450">
              <a:buFontTx/>
              <a:buChar char="-"/>
            </a:pPr>
            <a:r>
              <a:rPr lang="en-NZ" sz="1200" b="0" i="0" kern="1200" dirty="0">
                <a:solidFill>
                  <a:schemeClr val="tx1"/>
                </a:solidFill>
                <a:effectLst/>
                <a:latin typeface="+mn-lt"/>
                <a:ea typeface="+mn-ea"/>
                <a:cs typeface="+mn-cs"/>
              </a:rPr>
              <a:t>needed to support multiple partners accessing the data</a:t>
            </a:r>
          </a:p>
          <a:p>
            <a:pPr marL="171450" indent="-171450">
              <a:buFontTx/>
              <a:buChar char="-"/>
            </a:pPr>
            <a:r>
              <a:rPr lang="en-NZ" sz="1200" b="0" i="0" kern="1200" dirty="0">
                <a:solidFill>
                  <a:schemeClr val="tx1"/>
                </a:solidFill>
                <a:effectLst/>
                <a:latin typeface="+mn-lt"/>
                <a:ea typeface="+mn-ea"/>
                <a:cs typeface="+mn-cs"/>
              </a:rPr>
              <a:t>needed to support ad-hoc queries</a:t>
            </a:r>
          </a:p>
          <a:p>
            <a:pPr marL="171450" indent="-171450">
              <a:buFontTx/>
              <a:buChar char="-"/>
            </a:pP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Not all SCADA devices have data forwarded to SQL, but many more devices have data forwarded now,</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DW + website still used for simple analytics.</a:t>
            </a:r>
          </a:p>
          <a:p>
            <a:endParaRPr lang="en-NZ" sz="1200" b="0" i="0" kern="1200" dirty="0">
              <a:solidFill>
                <a:schemeClr val="tx1"/>
              </a:solidFill>
              <a:effectLst/>
              <a:latin typeface="+mn-lt"/>
              <a:ea typeface="+mn-ea"/>
              <a:cs typeface="+mn-cs"/>
            </a:endParaRPr>
          </a:p>
          <a:p>
            <a:r>
              <a:rPr lang="en-NZ" sz="1200" b="0" i="0" kern="1200" dirty="0" err="1">
                <a:solidFill>
                  <a:schemeClr val="tx1"/>
                </a:solidFill>
                <a:effectLst/>
                <a:latin typeface="+mn-lt"/>
                <a:ea typeface="+mn-ea"/>
                <a:cs typeface="+mn-cs"/>
              </a:rPr>
              <a:t>ElasticSearch</a:t>
            </a:r>
            <a:r>
              <a:rPr lang="en-NZ" sz="1200" b="0" i="0" kern="1200" dirty="0">
                <a:solidFill>
                  <a:schemeClr val="tx1"/>
                </a:solidFill>
                <a:effectLst/>
                <a:latin typeface="+mn-lt"/>
                <a:ea typeface="+mn-ea"/>
                <a:cs typeface="+mn-cs"/>
              </a:rPr>
              <a:t>-backed, REST-based api added to website to allow multiple partners to query the same dataset – performs orders of magnitude better than SQL/DW-backed api.</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Some partners provide value-add services based on our datasets, which staff consume as part of their role.</a:t>
            </a:r>
          </a:p>
          <a:p>
            <a:endParaRPr lang="en-NZ" dirty="0"/>
          </a:p>
        </p:txBody>
      </p:sp>
      <p:sp>
        <p:nvSpPr>
          <p:cNvPr id="4" name="Slide Number Placeholder 3"/>
          <p:cNvSpPr>
            <a:spLocks noGrp="1"/>
          </p:cNvSpPr>
          <p:nvPr>
            <p:ph type="sldNum" sz="quarter" idx="5"/>
          </p:nvPr>
        </p:nvSpPr>
        <p:spPr/>
        <p:txBody>
          <a:bodyPr/>
          <a:lstStyle/>
          <a:p>
            <a:fld id="{BF9F61CD-2709-433A-81DF-BB27FF8543C5}" type="slidenum">
              <a:rPr lang="en-NZ" smtClean="0"/>
              <a:t>10</a:t>
            </a:fld>
            <a:endParaRPr lang="en-NZ"/>
          </a:p>
        </p:txBody>
      </p:sp>
    </p:spTree>
    <p:extLst>
      <p:ext uri="{BB962C8B-B14F-4D97-AF65-F5344CB8AC3E}">
        <p14:creationId xmlns:p14="http://schemas.microsoft.com/office/powerpoint/2010/main" val="3183093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a:solidFill>
                  <a:schemeClr val="tx1"/>
                </a:solidFill>
                <a:effectLst/>
                <a:latin typeface="+mn-lt"/>
                <a:ea typeface="+mn-ea"/>
                <a:cs typeface="+mn-cs"/>
              </a:rPr>
              <a:t>Drivers for latest change: </a:t>
            </a:r>
          </a:p>
          <a:p>
            <a:r>
              <a:rPr lang="en-NZ" sz="1200" b="0" i="0" kern="1200" dirty="0">
                <a:solidFill>
                  <a:schemeClr val="tx1"/>
                </a:solidFill>
                <a:effectLst/>
                <a:latin typeface="+mn-lt"/>
                <a:ea typeface="+mn-ea"/>
                <a:cs typeface="+mn-cs"/>
              </a:rPr>
              <a:t>- </a:t>
            </a:r>
            <a:r>
              <a:rPr lang="en-NZ" sz="1200" b="0" i="0" kern="1200" dirty="0" err="1">
                <a:solidFill>
                  <a:schemeClr val="tx1"/>
                </a:solidFill>
                <a:effectLst/>
                <a:latin typeface="+mn-lt"/>
                <a:ea typeface="+mn-ea"/>
                <a:cs typeface="+mn-cs"/>
              </a:rPr>
              <a:t>ElasticSearch</a:t>
            </a:r>
            <a:r>
              <a:rPr lang="en-NZ" sz="1200" b="0" i="0" kern="1200" dirty="0">
                <a:solidFill>
                  <a:schemeClr val="tx1"/>
                </a:solidFill>
                <a:effectLst/>
                <a:latin typeface="+mn-lt"/>
                <a:ea typeface="+mn-ea"/>
                <a:cs typeface="+mn-cs"/>
              </a:rPr>
              <a:t> datastore does not seem reliable and is not easy to verify (not well-architected)</a:t>
            </a:r>
          </a:p>
          <a:p>
            <a:r>
              <a:rPr lang="en-NZ" sz="1200" b="0" i="0" kern="1200" dirty="0">
                <a:solidFill>
                  <a:schemeClr val="tx1"/>
                </a:solidFill>
                <a:effectLst/>
                <a:latin typeface="+mn-lt"/>
                <a:ea typeface="+mn-ea"/>
                <a:cs typeface="+mn-cs"/>
              </a:rPr>
              <a:t>- We are effectively storing multiple copies of a multi-GB dataset</a:t>
            </a:r>
          </a:p>
          <a:p>
            <a:r>
              <a:rPr lang="en-NZ" sz="1200" b="0" i="0" kern="1200" dirty="0">
                <a:solidFill>
                  <a:schemeClr val="tx1"/>
                </a:solidFill>
                <a:effectLst/>
                <a:latin typeface="+mn-lt"/>
                <a:ea typeface="+mn-ea"/>
                <a:cs typeface="+mn-cs"/>
              </a:rPr>
              <a:t>- Partner integration is costly (for some things), and performs poorly. We want to bring some features back in-house.</a:t>
            </a:r>
          </a:p>
          <a:p>
            <a:r>
              <a:rPr lang="en-NZ" sz="1200" b="0" i="0" kern="1200" dirty="0">
                <a:solidFill>
                  <a:schemeClr val="tx1"/>
                </a:solidFill>
                <a:effectLst/>
                <a:latin typeface="+mn-lt"/>
                <a:ea typeface="+mn-ea"/>
                <a:cs typeface="+mn-cs"/>
              </a:rPr>
              <a:t>- We want to allow storage of more than just SCADA data</a:t>
            </a:r>
            <a:br>
              <a:rPr lang="en-NZ" sz="1200" b="0" i="0" kern="1200" dirty="0">
                <a:solidFill>
                  <a:schemeClr val="tx1"/>
                </a:solidFill>
                <a:effectLst/>
                <a:latin typeface="+mn-lt"/>
                <a:ea typeface="+mn-ea"/>
                <a:cs typeface="+mn-cs"/>
              </a:rPr>
            </a:br>
            <a:r>
              <a:rPr lang="en-NZ" sz="1200" b="0" i="0" kern="1200" dirty="0">
                <a:solidFill>
                  <a:schemeClr val="tx1"/>
                </a:solidFill>
                <a:effectLst/>
                <a:latin typeface="+mn-lt"/>
                <a:ea typeface="+mn-ea"/>
                <a:cs typeface="+mn-cs"/>
              </a:rPr>
              <a:t>- Want to leverage the data, merge it with other datasets, and open it (and related analysis) to more users/uses in-house.</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Add an integration engine to simplify ingestion from multiple sources. This also enables rules-based alerts.</a:t>
            </a:r>
            <a:br>
              <a:rPr lang="en-NZ" sz="1200" b="0" i="0" kern="1200" dirty="0">
                <a:solidFill>
                  <a:schemeClr val="tx1"/>
                </a:solidFill>
                <a:effectLst/>
                <a:latin typeface="+mn-lt"/>
                <a:ea typeface="+mn-ea"/>
                <a:cs typeface="+mn-cs"/>
              </a:rPr>
            </a:b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Send all SCADA data, and IoT/sensor data from other water-related sources.</a:t>
            </a:r>
            <a:br>
              <a:rPr lang="en-NZ" sz="1200" b="0" i="0" kern="1200" dirty="0">
                <a:solidFill>
                  <a:schemeClr val="tx1"/>
                </a:solidFill>
                <a:effectLst/>
                <a:latin typeface="+mn-lt"/>
                <a:ea typeface="+mn-ea"/>
                <a:cs typeface="+mn-cs"/>
              </a:rPr>
            </a:b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Swap out </a:t>
            </a:r>
            <a:r>
              <a:rPr lang="en-NZ" sz="1200" b="0" i="0" kern="1200" dirty="0" err="1">
                <a:solidFill>
                  <a:schemeClr val="tx1"/>
                </a:solidFill>
                <a:effectLst/>
                <a:latin typeface="+mn-lt"/>
                <a:ea typeface="+mn-ea"/>
                <a:cs typeface="+mn-cs"/>
              </a:rPr>
              <a:t>ElasticSearch</a:t>
            </a:r>
            <a:r>
              <a:rPr lang="en-NZ" sz="1200" b="0" i="0" kern="1200" dirty="0">
                <a:solidFill>
                  <a:schemeClr val="tx1"/>
                </a:solidFill>
                <a:effectLst/>
                <a:latin typeface="+mn-lt"/>
                <a:ea typeface="+mn-ea"/>
                <a:cs typeface="+mn-cs"/>
              </a:rPr>
              <a:t> for PostgreSQL + </a:t>
            </a:r>
            <a:r>
              <a:rPr lang="en-NZ" sz="1200" b="0" i="0" kern="1200" dirty="0" err="1">
                <a:solidFill>
                  <a:schemeClr val="tx1"/>
                </a:solidFill>
                <a:effectLst/>
                <a:latin typeface="+mn-lt"/>
                <a:ea typeface="+mn-ea"/>
                <a:cs typeface="+mn-cs"/>
              </a:rPr>
              <a:t>TimescaleDB</a:t>
            </a:r>
            <a:r>
              <a:rPr lang="en-NZ" sz="1200" b="0" i="0" kern="1200" dirty="0">
                <a:solidFill>
                  <a:schemeClr val="tx1"/>
                </a:solidFill>
                <a:effectLst/>
                <a:latin typeface="+mn-lt"/>
                <a:ea typeface="+mn-ea"/>
                <a:cs typeface="+mn-cs"/>
              </a:rPr>
              <a:t> + </a:t>
            </a:r>
            <a:r>
              <a:rPr lang="en-NZ" sz="1200" b="0" i="0" kern="1200" dirty="0" err="1">
                <a:solidFill>
                  <a:schemeClr val="tx1"/>
                </a:solidFill>
                <a:effectLst/>
                <a:latin typeface="+mn-lt"/>
                <a:ea typeface="+mn-ea"/>
                <a:cs typeface="+mn-cs"/>
              </a:rPr>
              <a:t>PostREST</a:t>
            </a:r>
            <a:r>
              <a:rPr lang="en-NZ" sz="1200" b="0" i="0" kern="1200" dirty="0">
                <a:solidFill>
                  <a:schemeClr val="tx1"/>
                </a:solidFill>
                <a:effectLst/>
                <a:latin typeface="+mn-lt"/>
                <a:ea typeface="+mn-ea"/>
                <a:cs typeface="+mn-cs"/>
              </a:rPr>
              <a:t>. This allows us to store timeseries data and present it via REST api. This replaces the SQL and Elastic datasets. And it performs better – in real-life tests, dropping from 120-180ms response times to under 90ms.</a:t>
            </a:r>
            <a:br>
              <a:rPr lang="en-NZ" sz="1200" b="0" i="0" kern="1200" dirty="0">
                <a:solidFill>
                  <a:schemeClr val="tx1"/>
                </a:solidFill>
                <a:effectLst/>
                <a:latin typeface="+mn-lt"/>
                <a:ea typeface="+mn-ea"/>
                <a:cs typeface="+mn-cs"/>
              </a:rPr>
            </a:b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Add Append / Bulk Load feature to API.</a:t>
            </a:r>
            <a:br>
              <a:rPr lang="en-NZ" sz="1200" b="0" i="0" kern="1200" dirty="0">
                <a:solidFill>
                  <a:schemeClr val="tx1"/>
                </a:solidFill>
                <a:effectLst/>
                <a:latin typeface="+mn-lt"/>
                <a:ea typeface="+mn-ea"/>
                <a:cs typeface="+mn-cs"/>
              </a:rPr>
            </a:br>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Rate-limited public access to API (not advertised yet).</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Add water dataset to our </a:t>
            </a:r>
            <a:r>
              <a:rPr lang="en-NZ" sz="1200" b="0" i="0" kern="1200" dirty="0" err="1">
                <a:solidFill>
                  <a:schemeClr val="tx1"/>
                </a:solidFill>
                <a:effectLst/>
                <a:latin typeface="+mn-lt"/>
                <a:ea typeface="+mn-ea"/>
                <a:cs typeface="+mn-cs"/>
              </a:rPr>
              <a:t>PowerBI</a:t>
            </a:r>
            <a:r>
              <a:rPr lang="en-NZ" sz="1200" b="0" i="0" kern="1200" dirty="0">
                <a:solidFill>
                  <a:schemeClr val="tx1"/>
                </a:solidFill>
                <a:effectLst/>
                <a:latin typeface="+mn-lt"/>
                <a:ea typeface="+mn-ea"/>
                <a:cs typeface="+mn-cs"/>
              </a:rPr>
              <a:t> analytics platform. Removes need for ad-hoc extractions and analytics.</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Add water dataset to our GIS platform, merge with other datasets. </a:t>
            </a:r>
            <a:r>
              <a:rPr lang="en-NZ" sz="1200" b="0" i="0" kern="1200" dirty="0" err="1">
                <a:solidFill>
                  <a:schemeClr val="tx1"/>
                </a:solidFill>
                <a:effectLst/>
                <a:latin typeface="+mn-lt"/>
                <a:ea typeface="+mn-ea"/>
                <a:cs typeface="+mn-cs"/>
              </a:rPr>
              <a:t>eg.</a:t>
            </a:r>
            <a:r>
              <a:rPr lang="en-NZ" sz="1200" b="0" i="0" kern="1200" dirty="0">
                <a:solidFill>
                  <a:schemeClr val="tx1"/>
                </a:solidFill>
                <a:effectLst/>
                <a:latin typeface="+mn-lt"/>
                <a:ea typeface="+mn-ea"/>
                <a:cs typeface="+mn-cs"/>
              </a:rPr>
              <a:t> allowing staff to match logical plant layout with physical layout when on-site.</a:t>
            </a:r>
          </a:p>
          <a:p>
            <a:endParaRPr lang="en-NZ" dirty="0"/>
          </a:p>
        </p:txBody>
      </p:sp>
      <p:sp>
        <p:nvSpPr>
          <p:cNvPr id="4" name="Slide Number Placeholder 3"/>
          <p:cNvSpPr>
            <a:spLocks noGrp="1"/>
          </p:cNvSpPr>
          <p:nvPr>
            <p:ph type="sldNum" sz="quarter" idx="5"/>
          </p:nvPr>
        </p:nvSpPr>
        <p:spPr/>
        <p:txBody>
          <a:bodyPr/>
          <a:lstStyle/>
          <a:p>
            <a:fld id="{BF9F61CD-2709-433A-81DF-BB27FF8543C5}" type="slidenum">
              <a:rPr lang="en-NZ" smtClean="0"/>
              <a:t>11</a:t>
            </a:fld>
            <a:endParaRPr lang="en-NZ"/>
          </a:p>
        </p:txBody>
      </p:sp>
    </p:spTree>
    <p:extLst>
      <p:ext uri="{BB962C8B-B14F-4D97-AF65-F5344CB8AC3E}">
        <p14:creationId xmlns:p14="http://schemas.microsoft.com/office/powerpoint/2010/main" val="841431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Slide Number Placeholder 3"/>
          <p:cNvSpPr>
            <a:spLocks noGrp="1"/>
          </p:cNvSpPr>
          <p:nvPr>
            <p:ph type="sldNum" sz="quarter" idx="5"/>
          </p:nvPr>
        </p:nvSpPr>
        <p:spPr/>
        <p:txBody>
          <a:bodyPr/>
          <a:lstStyle/>
          <a:p>
            <a:fld id="{BF9F61CD-2709-433A-81DF-BB27FF8543C5}" type="slidenum">
              <a:rPr lang="en-NZ" smtClean="0"/>
              <a:t>12</a:t>
            </a:fld>
            <a:endParaRPr lang="en-NZ"/>
          </a:p>
        </p:txBody>
      </p:sp>
    </p:spTree>
    <p:extLst>
      <p:ext uri="{BB962C8B-B14F-4D97-AF65-F5344CB8AC3E}">
        <p14:creationId xmlns:p14="http://schemas.microsoft.com/office/powerpoint/2010/main" val="2661466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BF9F61CD-2709-433A-81DF-BB27FF8543C5}" type="slidenum">
              <a:rPr lang="en-NZ" smtClean="0"/>
              <a:t>13</a:t>
            </a:fld>
            <a:endParaRPr lang="en-NZ"/>
          </a:p>
        </p:txBody>
      </p:sp>
    </p:spTree>
    <p:extLst>
      <p:ext uri="{BB962C8B-B14F-4D97-AF65-F5344CB8AC3E}">
        <p14:creationId xmlns:p14="http://schemas.microsoft.com/office/powerpoint/2010/main" val="4626774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92188F40-4FAD-4A0D-9A17-174E8656C522}" type="slidenum">
              <a:rPr lang="en-NZ" smtClean="0"/>
              <a:t>14</a:t>
            </a:fld>
            <a:endParaRPr lang="en-NZ"/>
          </a:p>
        </p:txBody>
      </p:sp>
    </p:spTree>
    <p:extLst>
      <p:ext uri="{BB962C8B-B14F-4D97-AF65-F5344CB8AC3E}">
        <p14:creationId xmlns:p14="http://schemas.microsoft.com/office/powerpoint/2010/main" val="36523525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NZ" dirty="0"/>
              <a:t>Read the docs!</a:t>
            </a:r>
          </a:p>
          <a:p>
            <a:pPr marL="0" indent="0">
              <a:buFont typeface="Arial" panose="020B0604020202020204" pitchFamily="34" charset="0"/>
              <a:buNone/>
            </a:pPr>
            <a:endParaRPr lang="en-NZ" dirty="0"/>
          </a:p>
          <a:p>
            <a:pPr marL="0" indent="0">
              <a:buFont typeface="Arial" panose="020B0604020202020204" pitchFamily="34" charset="0"/>
              <a:buNone/>
            </a:pPr>
            <a:r>
              <a:rPr lang="en-NZ" dirty="0"/>
              <a:t>We can search for the devices – these are the individual telemetry data sources.</a:t>
            </a:r>
          </a:p>
          <a:p>
            <a:pPr marL="0" indent="0">
              <a:buFont typeface="Arial" panose="020B0604020202020204" pitchFamily="34" charset="0"/>
              <a:buNone/>
            </a:pPr>
            <a:endParaRPr lang="en-NZ" dirty="0"/>
          </a:p>
          <a:p>
            <a:pPr marL="0" indent="0">
              <a:buFont typeface="Arial" panose="020B0604020202020204" pitchFamily="34" charset="0"/>
              <a:buNone/>
            </a:pPr>
            <a:r>
              <a:rPr lang="en-NZ" dirty="0"/>
              <a:t>Using </a:t>
            </a:r>
            <a:r>
              <a:rPr lang="en-NZ" dirty="0" err="1"/>
              <a:t>PostMan</a:t>
            </a:r>
            <a:r>
              <a:rPr lang="en-NZ" dirty="0"/>
              <a:t>, find matching devices:</a:t>
            </a:r>
          </a:p>
          <a:p>
            <a:pPr marL="171450" indent="-171450">
              <a:buFont typeface="Arial" panose="020B0604020202020204" pitchFamily="34" charset="0"/>
              <a:buChar char="•"/>
            </a:pPr>
            <a:r>
              <a:rPr lang="en-NZ" dirty="0" err="1"/>
              <a:t>deviceLabel</a:t>
            </a:r>
            <a:r>
              <a:rPr lang="en-NZ" dirty="0"/>
              <a:t> like “pap”</a:t>
            </a:r>
          </a:p>
          <a:p>
            <a:pPr marL="171450" indent="-171450">
              <a:buFont typeface="Arial" panose="020B0604020202020204" pitchFamily="34" charset="0"/>
              <a:buChar char="•"/>
            </a:pPr>
            <a:r>
              <a:rPr lang="en-NZ" dirty="0" err="1"/>
              <a:t>measurementUnit</a:t>
            </a:r>
            <a:r>
              <a:rPr lang="en-NZ" dirty="0"/>
              <a:t> = “m3”</a:t>
            </a:r>
          </a:p>
          <a:p>
            <a:pPr marL="0" indent="0">
              <a:buFont typeface="Arial" panose="020B0604020202020204" pitchFamily="34" charset="0"/>
              <a:buNone/>
            </a:pPr>
            <a:endParaRPr lang="en-NZ" dirty="0"/>
          </a:p>
          <a:p>
            <a:pPr marL="0" indent="0">
              <a:buFont typeface="Arial" panose="020B0604020202020204" pitchFamily="34" charset="0"/>
              <a:buNone/>
            </a:pPr>
            <a:r>
              <a:rPr lang="en-NZ" dirty="0"/>
              <a:t>Relevant matches:</a:t>
            </a:r>
          </a:p>
          <a:p>
            <a:pPr marL="171450" indent="-171450">
              <a:buFont typeface="Arial" panose="020B0604020202020204" pitchFamily="34" charset="0"/>
              <a:buChar char="•"/>
            </a:pPr>
            <a:r>
              <a:rPr lang="en-NZ" dirty="0"/>
              <a:t>Pap Park P.S. Bore 2 total 24 hr - P006003</a:t>
            </a:r>
          </a:p>
          <a:p>
            <a:pPr marL="171450" indent="-171450">
              <a:buFont typeface="Arial" panose="020B0604020202020204" pitchFamily="34" charset="0"/>
              <a:buChar char="•"/>
            </a:pPr>
            <a:r>
              <a:rPr lang="en-NZ" dirty="0"/>
              <a:t>Pap Park P.S. Bore 3 total 24 hr - P006007</a:t>
            </a:r>
          </a:p>
          <a:p>
            <a:pPr marL="171450" indent="-171450">
              <a:buFont typeface="Arial" panose="020B0604020202020204" pitchFamily="34" charset="0"/>
              <a:buChar char="•"/>
            </a:pPr>
            <a:r>
              <a:rPr lang="en-NZ" dirty="0"/>
              <a:t>Pap Park P.S. Site Total 24 hr – might be relevant, need to confirm by checking the data!</a:t>
            </a:r>
          </a:p>
          <a:p>
            <a:pPr marL="0" indent="0">
              <a:buFont typeface="Arial" panose="020B0604020202020204" pitchFamily="34" charset="0"/>
              <a:buNone/>
            </a:pPr>
            <a:endParaRPr lang="en-NZ" dirty="0"/>
          </a:p>
          <a:p>
            <a:pPr marL="0" indent="0">
              <a:buFont typeface="Arial" panose="020B0604020202020204" pitchFamily="34" charset="0"/>
              <a:buNone/>
            </a:pPr>
            <a:r>
              <a:rPr lang="en-NZ" dirty="0"/>
              <a:t>Note that bore 1 is not operational – it has a backup, and there is only enough power available to run two bores concurrently</a:t>
            </a:r>
          </a:p>
          <a:p>
            <a:pPr marL="0" indent="0">
              <a:buFont typeface="Arial" panose="020B0604020202020204" pitchFamily="34" charset="0"/>
              <a:buNone/>
            </a:pPr>
            <a:endParaRPr lang="en-NZ" dirty="0"/>
          </a:p>
          <a:p>
            <a:endParaRPr lang="en-NZ" dirty="0"/>
          </a:p>
        </p:txBody>
      </p:sp>
      <p:sp>
        <p:nvSpPr>
          <p:cNvPr id="4" name="Slide Number Placeholder 3"/>
          <p:cNvSpPr>
            <a:spLocks noGrp="1"/>
          </p:cNvSpPr>
          <p:nvPr>
            <p:ph type="sldNum" sz="quarter" idx="5"/>
          </p:nvPr>
        </p:nvSpPr>
        <p:spPr/>
        <p:txBody>
          <a:bodyPr/>
          <a:lstStyle/>
          <a:p>
            <a:fld id="{BF9F61CD-2709-433A-81DF-BB27FF8543C5}" type="slidenum">
              <a:rPr lang="en-NZ" smtClean="0"/>
              <a:t>15</a:t>
            </a:fld>
            <a:endParaRPr lang="en-NZ"/>
          </a:p>
        </p:txBody>
      </p:sp>
    </p:spTree>
    <p:extLst>
      <p:ext uri="{BB962C8B-B14F-4D97-AF65-F5344CB8AC3E}">
        <p14:creationId xmlns:p14="http://schemas.microsoft.com/office/powerpoint/2010/main" val="3424764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Here we have the full dataset for the Pap Park P.S. Site Total 24 hr measurement.</a:t>
            </a:r>
          </a:p>
          <a:p>
            <a:endParaRPr lang="en-NZ" dirty="0"/>
          </a:p>
          <a:p>
            <a:r>
              <a:rPr lang="en-NZ" dirty="0"/>
              <a:t>Note that the </a:t>
            </a:r>
            <a:r>
              <a:rPr lang="en-NZ" dirty="0" err="1"/>
              <a:t>dataCount</a:t>
            </a:r>
            <a:r>
              <a:rPr lang="en-NZ" dirty="0"/>
              <a:t> and </a:t>
            </a:r>
            <a:r>
              <a:rPr lang="en-NZ" dirty="0" err="1"/>
              <a:t>totalCount</a:t>
            </a:r>
            <a:r>
              <a:rPr lang="en-NZ" dirty="0"/>
              <a:t> don’t match up – this is due to using statistics to get a planned count of the query response rather than getting the exact count, which results in two queries (select + count), and therefore only performs well for small datasets.</a:t>
            </a:r>
          </a:p>
        </p:txBody>
      </p:sp>
      <p:sp>
        <p:nvSpPr>
          <p:cNvPr id="4" name="Slide Number Placeholder 3"/>
          <p:cNvSpPr>
            <a:spLocks noGrp="1"/>
          </p:cNvSpPr>
          <p:nvPr>
            <p:ph type="sldNum" sz="quarter" idx="5"/>
          </p:nvPr>
        </p:nvSpPr>
        <p:spPr/>
        <p:txBody>
          <a:bodyPr/>
          <a:lstStyle/>
          <a:p>
            <a:fld id="{BF9F61CD-2709-433A-81DF-BB27FF8543C5}" type="slidenum">
              <a:rPr lang="en-NZ" smtClean="0"/>
              <a:t>16</a:t>
            </a:fld>
            <a:endParaRPr lang="en-NZ"/>
          </a:p>
        </p:txBody>
      </p:sp>
    </p:spTree>
    <p:extLst>
      <p:ext uri="{BB962C8B-B14F-4D97-AF65-F5344CB8AC3E}">
        <p14:creationId xmlns:p14="http://schemas.microsoft.com/office/powerpoint/2010/main" val="2212753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Copy postman “data” value, paste into https://json-csv.com/, copy data into Excel.</a:t>
            </a:r>
          </a:p>
          <a:p>
            <a:endParaRPr lang="en-NZ" dirty="0"/>
          </a:p>
          <a:p>
            <a:r>
              <a:rPr lang="en-NZ" dirty="0"/>
              <a:t>To prove compliance, we want to get the data into excel and take a quick look.</a:t>
            </a:r>
          </a:p>
          <a:p>
            <a:endParaRPr lang="en-NZ" dirty="0"/>
          </a:p>
          <a:p>
            <a:r>
              <a:rPr lang="en-NZ" dirty="0"/>
              <a:t>Sorting by value, we can see the largest take was 5695m</a:t>
            </a:r>
            <a:r>
              <a:rPr lang="en-NZ" baseline="30000" dirty="0"/>
              <a:t>3</a:t>
            </a:r>
            <a:r>
              <a:rPr lang="en-NZ" dirty="0"/>
              <a:t>, smallest non-zero was 645m</a:t>
            </a:r>
            <a:r>
              <a:rPr lang="en-NZ" baseline="30000" dirty="0"/>
              <a:t>3</a:t>
            </a:r>
            <a:r>
              <a:rPr lang="en-NZ" dirty="0"/>
              <a:t>.</a:t>
            </a:r>
          </a:p>
          <a:p>
            <a:endParaRPr lang="en-NZ" dirty="0"/>
          </a:p>
          <a:p>
            <a:r>
              <a:rPr lang="en-NZ" dirty="0"/>
              <a:t>A simple graph shows there were roughly two bins over 2020: </a:t>
            </a:r>
          </a:p>
          <a:p>
            <a:pPr marL="171450" indent="-171450">
              <a:buFont typeface="Arial" panose="020B0604020202020204" pitchFamily="34" charset="0"/>
              <a:buChar char="•"/>
            </a:pPr>
            <a:r>
              <a:rPr lang="en-NZ" dirty="0"/>
              <a:t>~3800m</a:t>
            </a:r>
            <a:r>
              <a:rPr lang="en-NZ" baseline="30000" dirty="0"/>
              <a:t>3</a:t>
            </a:r>
            <a:r>
              <a:rPr lang="en-NZ" dirty="0"/>
              <a:t> from mid Jan to mid April</a:t>
            </a:r>
          </a:p>
          <a:p>
            <a:pPr marL="171450" indent="-171450">
              <a:buFont typeface="Arial" panose="020B0604020202020204" pitchFamily="34" charset="0"/>
              <a:buChar char="•"/>
            </a:pPr>
            <a:r>
              <a:rPr lang="en-NZ" dirty="0"/>
              <a:t>~1300m</a:t>
            </a:r>
            <a:r>
              <a:rPr lang="en-NZ" baseline="30000" dirty="0"/>
              <a:t>3</a:t>
            </a:r>
            <a:r>
              <a:rPr lang="en-NZ" dirty="0"/>
              <a:t> until it jumps up around Jan 2021.</a:t>
            </a:r>
          </a:p>
          <a:p>
            <a:endParaRPr lang="en-NZ" dirty="0"/>
          </a:p>
        </p:txBody>
      </p:sp>
      <p:sp>
        <p:nvSpPr>
          <p:cNvPr id="4" name="Slide Number Placeholder 3"/>
          <p:cNvSpPr>
            <a:spLocks noGrp="1"/>
          </p:cNvSpPr>
          <p:nvPr>
            <p:ph type="sldNum" sz="quarter" idx="5"/>
          </p:nvPr>
        </p:nvSpPr>
        <p:spPr/>
        <p:txBody>
          <a:bodyPr/>
          <a:lstStyle/>
          <a:p>
            <a:fld id="{BF9F61CD-2709-433A-81DF-BB27FF8543C5}" type="slidenum">
              <a:rPr lang="en-NZ" smtClean="0"/>
              <a:t>17</a:t>
            </a:fld>
            <a:endParaRPr lang="en-NZ"/>
          </a:p>
        </p:txBody>
      </p:sp>
    </p:spTree>
    <p:extLst>
      <p:ext uri="{BB962C8B-B14F-4D97-AF65-F5344CB8AC3E}">
        <p14:creationId xmlns:p14="http://schemas.microsoft.com/office/powerpoint/2010/main" val="16661106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92188F40-4FAD-4A0D-9A17-174E8656C522}" type="slidenum">
              <a:rPr lang="en-NZ" smtClean="0"/>
              <a:t>18</a:t>
            </a:fld>
            <a:endParaRPr lang="en-NZ"/>
          </a:p>
        </p:txBody>
      </p:sp>
    </p:spTree>
    <p:extLst>
      <p:ext uri="{BB962C8B-B14F-4D97-AF65-F5344CB8AC3E}">
        <p14:creationId xmlns:p14="http://schemas.microsoft.com/office/powerpoint/2010/main" val="114081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Mark Bellhouse, Senior Dev/Solution Architect at PNCC</a:t>
            </a:r>
          </a:p>
          <a:p>
            <a:endParaRPr lang="en-NZ" dirty="0"/>
          </a:p>
          <a:p>
            <a:r>
              <a:rPr lang="en-NZ" dirty="0"/>
              <a:t>Worked here for almost 10 years, started off as a dev but moved into the big picture stuff so now I’m doing as much architecture and research as much as I am development.</a:t>
            </a:r>
          </a:p>
          <a:p>
            <a:endParaRPr lang="en-NZ" dirty="0"/>
          </a:p>
          <a:p>
            <a:endParaRPr lang="en-NZ" dirty="0"/>
          </a:p>
          <a:p>
            <a:endParaRPr lang="en-NZ" dirty="0"/>
          </a:p>
          <a:p>
            <a:r>
              <a:rPr lang="en-NZ" dirty="0"/>
              <a:t>The water data system ticks all the boxes for me – I’ve been able to cross over between investigation, system design and technical implementation, and have learned a lot about the city’s water infrastructure in the process.</a:t>
            </a:r>
          </a:p>
          <a:p>
            <a:endParaRPr lang="en-NZ" dirty="0"/>
          </a:p>
        </p:txBody>
      </p:sp>
      <p:sp>
        <p:nvSpPr>
          <p:cNvPr id="4" name="Slide Number Placeholder 3"/>
          <p:cNvSpPr>
            <a:spLocks noGrp="1"/>
          </p:cNvSpPr>
          <p:nvPr>
            <p:ph type="sldNum" sz="quarter" idx="5"/>
          </p:nvPr>
        </p:nvSpPr>
        <p:spPr/>
        <p:txBody>
          <a:bodyPr/>
          <a:lstStyle/>
          <a:p>
            <a:fld id="{92188F40-4FAD-4A0D-9A17-174E8656C522}" type="slidenum">
              <a:rPr lang="en-NZ" smtClean="0"/>
              <a:t>2</a:t>
            </a:fld>
            <a:endParaRPr lang="en-NZ"/>
          </a:p>
        </p:txBody>
      </p:sp>
    </p:spTree>
    <p:extLst>
      <p:ext uri="{BB962C8B-B14F-4D97-AF65-F5344CB8AC3E}">
        <p14:creationId xmlns:p14="http://schemas.microsoft.com/office/powerpoint/2010/main" val="3878575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92188F40-4FAD-4A0D-9A17-174E8656C522}" type="slidenum">
              <a:rPr lang="en-NZ" smtClean="0"/>
              <a:t>3</a:t>
            </a:fld>
            <a:endParaRPr lang="en-NZ"/>
          </a:p>
        </p:txBody>
      </p:sp>
    </p:spTree>
    <p:extLst>
      <p:ext uri="{BB962C8B-B14F-4D97-AF65-F5344CB8AC3E}">
        <p14:creationId xmlns:p14="http://schemas.microsoft.com/office/powerpoint/2010/main" val="2938253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We operate a number of bores, pump stations, treatment plants, and monitor water and waste as well as the natural environment around the city. </a:t>
            </a:r>
          </a:p>
          <a:p>
            <a:endParaRPr lang="en-NZ" dirty="0"/>
          </a:p>
          <a:p>
            <a:r>
              <a:rPr lang="en-NZ" dirty="0"/>
              <a:t>Much of the equipment involved either has inbuilt or attached data loggers, which allow the Infrastructure group within PNCC to operate the equipment safely and ensure the quality and compliance of our water and waste throughout the network.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Measurements are either taken automatically by SCADA or IoT-like devices, or by staff taking samples by hand, and the data is able to be sent to the Water Data System – which is a collection, storage and presentation system of what is effectively a timeseries dataset plus metadata, holding data in five-minute intervals back to 2008.</a:t>
            </a:r>
          </a:p>
          <a:p>
            <a:endParaRPr lang="en-NZ" dirty="0"/>
          </a:p>
          <a:p>
            <a:endParaRPr lang="en-NZ" dirty="0"/>
          </a:p>
        </p:txBody>
      </p:sp>
      <p:sp>
        <p:nvSpPr>
          <p:cNvPr id="4" name="Slide Number Placeholder 3"/>
          <p:cNvSpPr>
            <a:spLocks noGrp="1"/>
          </p:cNvSpPr>
          <p:nvPr>
            <p:ph type="sldNum" sz="quarter" idx="5"/>
          </p:nvPr>
        </p:nvSpPr>
        <p:spPr/>
        <p:txBody>
          <a:bodyPr/>
          <a:lstStyle/>
          <a:p>
            <a:fld id="{BF9F61CD-2709-433A-81DF-BB27FF8543C5}" type="slidenum">
              <a:rPr lang="en-NZ" smtClean="0"/>
              <a:t>4</a:t>
            </a:fld>
            <a:endParaRPr lang="en-NZ"/>
          </a:p>
        </p:txBody>
      </p:sp>
    </p:spTree>
    <p:extLst>
      <p:ext uri="{BB962C8B-B14F-4D97-AF65-F5344CB8AC3E}">
        <p14:creationId xmlns:p14="http://schemas.microsoft.com/office/powerpoint/2010/main" val="1666630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At the moment, the data is used by the (</a:t>
            </a:r>
            <a:r>
              <a:rPr lang="en-NZ" dirty="0" err="1"/>
              <a:t>todo</a:t>
            </a:r>
            <a:r>
              <a:rPr lang="en-NZ" dirty="0"/>
              <a:t>: what is the group called who operate the water/</a:t>
            </a:r>
            <a:r>
              <a:rPr lang="en-NZ" dirty="0" err="1"/>
              <a:t>ww</a:t>
            </a:r>
            <a:r>
              <a:rPr lang="en-NZ" dirty="0"/>
              <a:t> plant etc) within PNCC to confirm normal operation and what actions needs to be taken (</a:t>
            </a:r>
            <a:r>
              <a:rPr lang="en-NZ" dirty="0" err="1"/>
              <a:t>todo</a:t>
            </a:r>
            <a:r>
              <a:rPr lang="en-NZ" dirty="0"/>
              <a:t>: example from water treatment plant); secondly by the Three Waters team as part of compliance monitoring.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Along with internal use, we have partner organisations who take the data and add analytics and real-time analysis, and also we are required by law to provide proof of compliance to Horizons as part of our own resource consents.</a:t>
            </a:r>
          </a:p>
          <a:p>
            <a:endParaRPr lang="en-NZ" dirty="0"/>
          </a:p>
        </p:txBody>
      </p:sp>
      <p:sp>
        <p:nvSpPr>
          <p:cNvPr id="4" name="Slide Number Placeholder 3"/>
          <p:cNvSpPr>
            <a:spLocks noGrp="1"/>
          </p:cNvSpPr>
          <p:nvPr>
            <p:ph type="sldNum" sz="quarter" idx="5"/>
          </p:nvPr>
        </p:nvSpPr>
        <p:spPr/>
        <p:txBody>
          <a:bodyPr/>
          <a:lstStyle/>
          <a:p>
            <a:fld id="{BF9F61CD-2709-433A-81DF-BB27FF8543C5}" type="slidenum">
              <a:rPr lang="en-NZ" smtClean="0"/>
              <a:t>5</a:t>
            </a:fld>
            <a:endParaRPr lang="en-NZ"/>
          </a:p>
        </p:txBody>
      </p:sp>
    </p:spTree>
    <p:extLst>
      <p:ext uri="{BB962C8B-B14F-4D97-AF65-F5344CB8AC3E}">
        <p14:creationId xmlns:p14="http://schemas.microsoft.com/office/powerpoint/2010/main" val="1587665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One thing we are trying to do is to make it easier for staff to access and analyse the data, because we think it will be incredibly useful.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For example, historically there was a lot of guesswork around summer water restrictions, and we “played it safe” by enacting them early even though there may have been enough water to see us through.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But now we are making evidence-backed decisions and are able to be less restrictive on water use.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NZ" dirty="0"/>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We’ve realised we want to use our data to make more of these kinds of decisions, and have designed the latest version to help make that possible.</a:t>
            </a:r>
          </a:p>
        </p:txBody>
      </p:sp>
      <p:sp>
        <p:nvSpPr>
          <p:cNvPr id="4" name="Slide Number Placeholder 3"/>
          <p:cNvSpPr>
            <a:spLocks noGrp="1"/>
          </p:cNvSpPr>
          <p:nvPr>
            <p:ph type="sldNum" sz="quarter" idx="5"/>
          </p:nvPr>
        </p:nvSpPr>
        <p:spPr/>
        <p:txBody>
          <a:bodyPr/>
          <a:lstStyle/>
          <a:p>
            <a:fld id="{BF9F61CD-2709-433A-81DF-BB27FF8543C5}" type="slidenum">
              <a:rPr lang="en-NZ" smtClean="0"/>
              <a:t>6</a:t>
            </a:fld>
            <a:endParaRPr lang="en-NZ"/>
          </a:p>
        </p:txBody>
      </p:sp>
    </p:spTree>
    <p:extLst>
      <p:ext uri="{BB962C8B-B14F-4D97-AF65-F5344CB8AC3E}">
        <p14:creationId xmlns:p14="http://schemas.microsoft.com/office/powerpoint/2010/main" val="2432778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t>How it works</a:t>
            </a:r>
          </a:p>
          <a:p>
            <a:r>
              <a:rPr lang="en-NZ" dirty="0"/>
              <a:t>Decisions made</a:t>
            </a:r>
          </a:p>
          <a:p>
            <a:pPr marL="0" marR="0" lvl="0" indent="0" algn="l" defTabSz="914400" rtl="0" eaLnBrk="1" fontAlgn="auto" latinLnBrk="0" hangingPunct="1">
              <a:lnSpc>
                <a:spcPct val="100000"/>
              </a:lnSpc>
              <a:spcBef>
                <a:spcPts val="0"/>
              </a:spcBef>
              <a:spcAft>
                <a:spcPts val="0"/>
              </a:spcAft>
              <a:buClrTx/>
              <a:buSzTx/>
              <a:buFontTx/>
              <a:buNone/>
              <a:tabLst/>
              <a:defRPr/>
            </a:pPr>
            <a:r>
              <a:rPr lang="en-NZ" dirty="0"/>
              <a:t>Evolution</a:t>
            </a:r>
          </a:p>
          <a:p>
            <a:endParaRPr lang="en-NZ" dirty="0"/>
          </a:p>
        </p:txBody>
      </p:sp>
      <p:sp>
        <p:nvSpPr>
          <p:cNvPr id="4" name="Slide Number Placeholder 3"/>
          <p:cNvSpPr>
            <a:spLocks noGrp="1"/>
          </p:cNvSpPr>
          <p:nvPr>
            <p:ph type="sldNum" sz="quarter" idx="5"/>
          </p:nvPr>
        </p:nvSpPr>
        <p:spPr/>
        <p:txBody>
          <a:bodyPr/>
          <a:lstStyle/>
          <a:p>
            <a:fld id="{92188F40-4FAD-4A0D-9A17-174E8656C522}" type="slidenum">
              <a:rPr lang="en-NZ" smtClean="0"/>
              <a:t>7</a:t>
            </a:fld>
            <a:endParaRPr lang="en-NZ"/>
          </a:p>
        </p:txBody>
      </p:sp>
    </p:spTree>
    <p:extLst>
      <p:ext uri="{BB962C8B-B14F-4D97-AF65-F5344CB8AC3E}">
        <p14:creationId xmlns:p14="http://schemas.microsoft.com/office/powerpoint/2010/main" val="1038656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sz="1200" b="0" i="0" kern="1200" dirty="0">
                <a:solidFill>
                  <a:schemeClr val="tx1"/>
                </a:solidFill>
                <a:effectLst/>
                <a:latin typeface="+mn-lt"/>
                <a:ea typeface="+mn-ea"/>
                <a:cs typeface="+mn-cs"/>
              </a:rPr>
              <a:t>Historic version</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Simple data ingestion, extraction and delivery to Horizons via automated hourly and daily FTP csv file copy.</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Not all SCADA devices have data forwarded to SQL.</a:t>
            </a:r>
          </a:p>
          <a:p>
            <a:endParaRPr lang="en-NZ" sz="1200" b="0" i="0" kern="1200" dirty="0">
              <a:solidFill>
                <a:schemeClr val="tx1"/>
              </a:solidFill>
              <a:effectLst/>
              <a:latin typeface="+mn-lt"/>
              <a:ea typeface="+mn-ea"/>
              <a:cs typeface="+mn-cs"/>
            </a:endParaRPr>
          </a:p>
          <a:p>
            <a:r>
              <a:rPr lang="en-NZ" sz="1200" b="0" i="0" kern="1200" dirty="0">
                <a:solidFill>
                  <a:schemeClr val="tx1"/>
                </a:solidFill>
                <a:effectLst/>
                <a:latin typeface="+mn-lt"/>
                <a:ea typeface="+mn-ea"/>
                <a:cs typeface="+mn-cs"/>
              </a:rPr>
              <a:t>Staff performing data analysis by generating graphs within and extracting data from the aggregator software. This had a very clunky, pre-windows UI, but does have access to all device data.</a:t>
            </a:r>
          </a:p>
          <a:p>
            <a:endParaRPr lang="en-NZ" dirty="0"/>
          </a:p>
        </p:txBody>
      </p:sp>
      <p:sp>
        <p:nvSpPr>
          <p:cNvPr id="4" name="Slide Number Placeholder 3"/>
          <p:cNvSpPr>
            <a:spLocks noGrp="1"/>
          </p:cNvSpPr>
          <p:nvPr>
            <p:ph type="sldNum" sz="quarter" idx="5"/>
          </p:nvPr>
        </p:nvSpPr>
        <p:spPr/>
        <p:txBody>
          <a:bodyPr/>
          <a:lstStyle/>
          <a:p>
            <a:fld id="{BF9F61CD-2709-433A-81DF-BB27FF8543C5}" type="slidenum">
              <a:rPr lang="en-NZ" smtClean="0"/>
              <a:t>8</a:t>
            </a:fld>
            <a:endParaRPr lang="en-NZ"/>
          </a:p>
        </p:txBody>
      </p:sp>
    </p:spTree>
    <p:extLst>
      <p:ext uri="{BB962C8B-B14F-4D97-AF65-F5344CB8AC3E}">
        <p14:creationId xmlns:p14="http://schemas.microsoft.com/office/powerpoint/2010/main" val="37910134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a:effectLst/>
              </a:rPr>
              <a:t>Driver for change: staff performing data analysis by generating graphs within and extracting data from the aggregator software, which has a very clunky, pre-windows UI, and we wanted to offer an easier way to perform common tasks.</a:t>
            </a:r>
          </a:p>
          <a:p>
            <a:endParaRPr lang="en-NZ" dirty="0">
              <a:effectLst/>
            </a:endParaRPr>
          </a:p>
          <a:p>
            <a:r>
              <a:rPr lang="en-NZ" dirty="0">
                <a:effectLst/>
              </a:rPr>
              <a:t>Added a DW layer plus simple charting and data extraction UI for technical staff.</a:t>
            </a:r>
          </a:p>
          <a:p>
            <a:endParaRPr lang="en-NZ" dirty="0">
              <a:effectLst/>
            </a:endParaRPr>
          </a:p>
          <a:p>
            <a:r>
              <a:rPr lang="en-NZ" dirty="0">
                <a:effectLst/>
              </a:rPr>
              <a:t>No real change to data transfer to Horizons.</a:t>
            </a:r>
            <a:br>
              <a:rPr lang="en-NZ" dirty="0">
                <a:effectLst/>
              </a:rPr>
            </a:br>
            <a:endParaRPr lang="en-NZ" dirty="0">
              <a:effectLst/>
            </a:endParaRPr>
          </a:p>
          <a:p>
            <a:r>
              <a:rPr lang="en-NZ" dirty="0">
                <a:effectLst/>
              </a:rPr>
              <a:t>Aggregator software still in use for more technical analyses and to access SCADA device data not present in the DW.</a:t>
            </a:r>
            <a:br>
              <a:rPr lang="en-NZ" dirty="0">
                <a:effectLst/>
              </a:rPr>
            </a:br>
            <a:endParaRPr lang="en-NZ" dirty="0">
              <a:effectLst/>
            </a:endParaRPr>
          </a:p>
          <a:p>
            <a:br>
              <a:rPr lang="en-NZ" dirty="0"/>
            </a:br>
            <a:endParaRPr lang="en-NZ" dirty="0"/>
          </a:p>
        </p:txBody>
      </p:sp>
      <p:sp>
        <p:nvSpPr>
          <p:cNvPr id="4" name="Slide Number Placeholder 3"/>
          <p:cNvSpPr>
            <a:spLocks noGrp="1"/>
          </p:cNvSpPr>
          <p:nvPr>
            <p:ph type="sldNum" sz="quarter" idx="5"/>
          </p:nvPr>
        </p:nvSpPr>
        <p:spPr/>
        <p:txBody>
          <a:bodyPr/>
          <a:lstStyle/>
          <a:p>
            <a:fld id="{BF9F61CD-2709-433A-81DF-BB27FF8543C5}" type="slidenum">
              <a:rPr lang="en-NZ" smtClean="0"/>
              <a:t>9</a:t>
            </a:fld>
            <a:endParaRPr lang="en-NZ"/>
          </a:p>
        </p:txBody>
      </p:sp>
    </p:spTree>
    <p:extLst>
      <p:ext uri="{BB962C8B-B14F-4D97-AF65-F5344CB8AC3E}">
        <p14:creationId xmlns:p14="http://schemas.microsoft.com/office/powerpoint/2010/main" val="1498026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green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98C19F-7E3F-4812-BE41-FB0B6BF24DC6}"/>
              </a:ext>
            </a:extLst>
          </p:cNvPr>
          <p:cNvSpPr>
            <a:spLocks noGrp="1"/>
          </p:cNvSpPr>
          <p:nvPr>
            <p:ph type="pic" sz="quarter" idx="10" hasCustomPrompt="1"/>
          </p:nvPr>
        </p:nvSpPr>
        <p:spPr>
          <a:xfrm>
            <a:off x="0" y="0"/>
            <a:ext cx="12192000" cy="6858000"/>
          </a:xfrm>
          <a:prstGeom prst="rect">
            <a:avLst/>
          </a:prstGeom>
        </p:spPr>
        <p:txBody>
          <a:bodyPr/>
          <a:lstStyle>
            <a:lvl1pPr>
              <a:defRPr b="1">
                <a:solidFill>
                  <a:schemeClr val="accent1"/>
                </a:solidFill>
              </a:defRPr>
            </a:lvl1pPr>
          </a:lstStyle>
          <a:p>
            <a:r>
              <a:rPr lang="en-NZ" dirty="0"/>
              <a:t>INSERT IMAGE</a:t>
            </a:r>
          </a:p>
        </p:txBody>
      </p:sp>
      <p:sp>
        <p:nvSpPr>
          <p:cNvPr id="2" name="Title 1">
            <a:extLst>
              <a:ext uri="{FF2B5EF4-FFF2-40B4-BE49-F238E27FC236}">
                <a16:creationId xmlns:a16="http://schemas.microsoft.com/office/drawing/2014/main" id="{1AA7FF96-1176-41AC-916A-26EFF3FBEB88}"/>
              </a:ext>
            </a:extLst>
          </p:cNvPr>
          <p:cNvSpPr>
            <a:spLocks noGrp="1"/>
          </p:cNvSpPr>
          <p:nvPr>
            <p:ph type="ctrTitle" hasCustomPrompt="1"/>
          </p:nvPr>
        </p:nvSpPr>
        <p:spPr>
          <a:xfrm>
            <a:off x="519223" y="3009593"/>
            <a:ext cx="7667847" cy="1865725"/>
          </a:xfrm>
          <a:prstGeom prst="rect">
            <a:avLst/>
          </a:prstGeom>
        </p:spPr>
        <p:txBody>
          <a:bodyPr anchor="b">
            <a:noAutofit/>
          </a:bodyPr>
          <a:lstStyle>
            <a:lvl1pPr algn="l">
              <a:lnSpc>
                <a:spcPts val="7000"/>
              </a:lnSpc>
              <a:defRPr sz="6400" b="1" spc="0">
                <a:solidFill>
                  <a:schemeClr val="accent1"/>
                </a:solidFill>
              </a:defRPr>
            </a:lvl1pPr>
          </a:lstStyle>
          <a:p>
            <a:r>
              <a:rPr lang="en-US" dirty="0"/>
              <a:t>THIS IS THE TITLE OF THE PRESENTATION.</a:t>
            </a:r>
            <a:endParaRPr lang="en-NZ" dirty="0"/>
          </a:p>
        </p:txBody>
      </p:sp>
      <p:sp>
        <p:nvSpPr>
          <p:cNvPr id="3" name="Subtitle 2">
            <a:extLst>
              <a:ext uri="{FF2B5EF4-FFF2-40B4-BE49-F238E27FC236}">
                <a16:creationId xmlns:a16="http://schemas.microsoft.com/office/drawing/2014/main" id="{290DE8B7-F08E-4ADA-9A73-798CD07C7FF7}"/>
              </a:ext>
            </a:extLst>
          </p:cNvPr>
          <p:cNvSpPr>
            <a:spLocks noGrp="1"/>
          </p:cNvSpPr>
          <p:nvPr>
            <p:ph type="subTitle" idx="1" hasCustomPrompt="1"/>
          </p:nvPr>
        </p:nvSpPr>
        <p:spPr>
          <a:xfrm>
            <a:off x="519222" y="4922288"/>
            <a:ext cx="7667848" cy="749300"/>
          </a:xfrm>
          <a:prstGeom prst="rect">
            <a:avLst/>
          </a:prstGeom>
        </p:spPr>
        <p:txBody>
          <a:bodyPr>
            <a:normAutofit/>
          </a:bodyPr>
          <a:lstStyle>
            <a:lvl1pPr marL="0" indent="0" algn="l">
              <a:lnSpc>
                <a:spcPts val="5760"/>
              </a:lnSpc>
              <a:spcBef>
                <a:spcPts val="0"/>
              </a:spcBef>
              <a:buNone/>
              <a:defRPr sz="48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endParaRPr lang="en-NZ" dirty="0"/>
          </a:p>
        </p:txBody>
      </p:sp>
    </p:spTree>
    <p:extLst>
      <p:ext uri="{BB962C8B-B14F-4D97-AF65-F5344CB8AC3E}">
        <p14:creationId xmlns:p14="http://schemas.microsoft.com/office/powerpoint/2010/main" val="2450401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2A42C-4FCE-4D05-9B27-1C47C63DBE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CE15329A-E4FA-4D93-868E-703CA018F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6572B4A9-2870-48FC-B8AC-83BDBC8B8DB3}"/>
              </a:ext>
            </a:extLst>
          </p:cNvPr>
          <p:cNvSpPr>
            <a:spLocks noGrp="1"/>
          </p:cNvSpPr>
          <p:nvPr>
            <p:ph type="dt" sz="half" idx="10"/>
          </p:nvPr>
        </p:nvSpPr>
        <p:spPr/>
        <p:txBody>
          <a:bodyPr/>
          <a:lstStyle/>
          <a:p>
            <a:fld id="{2AE464A7-4438-45BC-B817-683018DA3CF8}" type="datetimeFigureOut">
              <a:rPr lang="en-NZ" smtClean="0"/>
              <a:t>15/02/2021</a:t>
            </a:fld>
            <a:endParaRPr lang="en-NZ"/>
          </a:p>
        </p:txBody>
      </p:sp>
      <p:sp>
        <p:nvSpPr>
          <p:cNvPr id="5" name="Footer Placeholder 4">
            <a:extLst>
              <a:ext uri="{FF2B5EF4-FFF2-40B4-BE49-F238E27FC236}">
                <a16:creationId xmlns:a16="http://schemas.microsoft.com/office/drawing/2014/main" id="{C84B43EB-BC5F-4B49-8DC9-0F76DDE311FC}"/>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EA978A5-366C-43D2-8360-F816878AF06E}"/>
              </a:ext>
            </a:extLst>
          </p:cNvPr>
          <p:cNvSpPr>
            <a:spLocks noGrp="1"/>
          </p:cNvSpPr>
          <p:nvPr>
            <p:ph type="sldNum" sz="quarter" idx="12"/>
          </p:nvPr>
        </p:nvSpPr>
        <p:spPr/>
        <p:txBody>
          <a:bodyPr/>
          <a:lstStyle/>
          <a:p>
            <a:fld id="{CE611CF4-3588-4F81-B345-80376C45F144}" type="slidenum">
              <a:rPr lang="en-NZ" smtClean="0"/>
              <a:t>‹#›</a:t>
            </a:fld>
            <a:endParaRPr lang="en-NZ"/>
          </a:p>
        </p:txBody>
      </p:sp>
    </p:spTree>
    <p:extLst>
      <p:ext uri="{BB962C8B-B14F-4D97-AF65-F5344CB8AC3E}">
        <p14:creationId xmlns:p14="http://schemas.microsoft.com/office/powerpoint/2010/main" val="1461419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slide 1 no image (green tex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BE98C19F-7E3F-4812-BE41-FB0B6BF24DC6}"/>
              </a:ext>
            </a:extLst>
          </p:cNvPr>
          <p:cNvSpPr>
            <a:spLocks noGrp="1"/>
          </p:cNvSpPr>
          <p:nvPr>
            <p:ph type="pic" sz="quarter" idx="10" hasCustomPrompt="1"/>
          </p:nvPr>
        </p:nvSpPr>
        <p:spPr>
          <a:xfrm>
            <a:off x="0" y="0"/>
            <a:ext cx="12192000" cy="6858000"/>
          </a:xfrm>
          <a:prstGeom prst="rect">
            <a:avLst/>
          </a:prstGeom>
        </p:spPr>
        <p:txBody>
          <a:bodyPr/>
          <a:lstStyle>
            <a:lvl1pPr>
              <a:defRPr b="1">
                <a:solidFill>
                  <a:schemeClr val="accent1"/>
                </a:solidFill>
              </a:defRPr>
            </a:lvl1pPr>
          </a:lstStyle>
          <a:p>
            <a:r>
              <a:rPr lang="en-NZ" dirty="0"/>
              <a:t>INSERT IMAGE</a:t>
            </a:r>
          </a:p>
        </p:txBody>
      </p:sp>
      <p:sp>
        <p:nvSpPr>
          <p:cNvPr id="2" name="Title 1">
            <a:extLst>
              <a:ext uri="{FF2B5EF4-FFF2-40B4-BE49-F238E27FC236}">
                <a16:creationId xmlns:a16="http://schemas.microsoft.com/office/drawing/2014/main" id="{1AA7FF96-1176-41AC-916A-26EFF3FBEB88}"/>
              </a:ext>
            </a:extLst>
          </p:cNvPr>
          <p:cNvSpPr>
            <a:spLocks noGrp="1"/>
          </p:cNvSpPr>
          <p:nvPr>
            <p:ph type="ctrTitle" hasCustomPrompt="1"/>
          </p:nvPr>
        </p:nvSpPr>
        <p:spPr>
          <a:xfrm>
            <a:off x="519223" y="3009593"/>
            <a:ext cx="7667847" cy="1865725"/>
          </a:xfrm>
          <a:prstGeom prst="rect">
            <a:avLst/>
          </a:prstGeom>
        </p:spPr>
        <p:txBody>
          <a:bodyPr anchor="b">
            <a:noAutofit/>
          </a:bodyPr>
          <a:lstStyle>
            <a:lvl1pPr algn="l">
              <a:lnSpc>
                <a:spcPct val="75000"/>
              </a:lnSpc>
              <a:defRPr sz="6400" b="1" cap="all" spc="0" baseline="0">
                <a:solidFill>
                  <a:schemeClr val="accent1"/>
                </a:solidFill>
              </a:defRPr>
            </a:lvl1pPr>
          </a:lstStyle>
          <a:p>
            <a:r>
              <a:rPr lang="en-US" dirty="0"/>
              <a:t>THIS IS THE TITLE OF THE PRESENTATION.</a:t>
            </a:r>
            <a:endParaRPr lang="en-NZ" dirty="0"/>
          </a:p>
        </p:txBody>
      </p:sp>
      <p:sp>
        <p:nvSpPr>
          <p:cNvPr id="3" name="Subtitle 2">
            <a:extLst>
              <a:ext uri="{FF2B5EF4-FFF2-40B4-BE49-F238E27FC236}">
                <a16:creationId xmlns:a16="http://schemas.microsoft.com/office/drawing/2014/main" id="{290DE8B7-F08E-4ADA-9A73-798CD07C7FF7}"/>
              </a:ext>
            </a:extLst>
          </p:cNvPr>
          <p:cNvSpPr>
            <a:spLocks noGrp="1"/>
          </p:cNvSpPr>
          <p:nvPr>
            <p:ph type="subTitle" idx="1" hasCustomPrompt="1"/>
          </p:nvPr>
        </p:nvSpPr>
        <p:spPr>
          <a:xfrm>
            <a:off x="519222" y="4922288"/>
            <a:ext cx="7667848" cy="749300"/>
          </a:xfrm>
          <a:prstGeom prst="rect">
            <a:avLst/>
          </a:prstGeom>
        </p:spPr>
        <p:txBody>
          <a:bodyPr>
            <a:normAutofit/>
          </a:bodyPr>
          <a:lstStyle>
            <a:lvl1pPr marL="0" indent="0" algn="l">
              <a:lnSpc>
                <a:spcPct val="75000"/>
              </a:lnSpc>
              <a:spcBef>
                <a:spcPts val="0"/>
              </a:spcBef>
              <a:buNone/>
              <a:defRPr sz="4800" b="0" cap="all" baseline="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endParaRPr lang="en-NZ" dirty="0"/>
          </a:p>
        </p:txBody>
      </p:sp>
    </p:spTree>
    <p:extLst>
      <p:ext uri="{BB962C8B-B14F-4D97-AF65-F5344CB8AC3E}">
        <p14:creationId xmlns:p14="http://schemas.microsoft.com/office/powerpoint/2010/main" val="1661954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ice cream (white tex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8E6BFB1-351A-4789-A293-80CCAAC7687D}"/>
              </a:ext>
            </a:extLst>
          </p:cNvPr>
          <p:cNvPicPr>
            <a:picLocks noChangeAspect="1"/>
          </p:cNvPicPr>
          <p:nvPr/>
        </p:nvPicPr>
        <p:blipFill>
          <a:blip r:embed="rId2"/>
          <a:srcRect/>
          <a:stretch/>
        </p:blipFill>
        <p:spPr>
          <a:xfrm>
            <a:off x="0" y="0"/>
            <a:ext cx="12192000" cy="6858000"/>
          </a:xfrm>
          <a:prstGeom prst="rect">
            <a:avLst/>
          </a:prstGeom>
        </p:spPr>
      </p:pic>
      <p:sp>
        <p:nvSpPr>
          <p:cNvPr id="10" name="Title 1">
            <a:extLst>
              <a:ext uri="{FF2B5EF4-FFF2-40B4-BE49-F238E27FC236}">
                <a16:creationId xmlns:a16="http://schemas.microsoft.com/office/drawing/2014/main" id="{02CCED5E-9295-4B15-9CEB-B76B1E961C24}"/>
              </a:ext>
            </a:extLst>
          </p:cNvPr>
          <p:cNvSpPr>
            <a:spLocks noGrp="1"/>
          </p:cNvSpPr>
          <p:nvPr>
            <p:ph type="ctrTitle" hasCustomPrompt="1"/>
          </p:nvPr>
        </p:nvSpPr>
        <p:spPr>
          <a:xfrm>
            <a:off x="519223" y="3009593"/>
            <a:ext cx="7667847" cy="1865725"/>
          </a:xfrm>
          <a:prstGeom prst="rect">
            <a:avLst/>
          </a:prstGeom>
        </p:spPr>
        <p:txBody>
          <a:bodyPr anchor="b">
            <a:noAutofit/>
          </a:bodyPr>
          <a:lstStyle>
            <a:lvl1pPr algn="l">
              <a:lnSpc>
                <a:spcPct val="75000"/>
              </a:lnSpc>
              <a:spcAft>
                <a:spcPts val="1200"/>
              </a:spcAft>
              <a:defRPr sz="6400" b="1" cap="all" spc="0" baseline="0">
                <a:solidFill>
                  <a:schemeClr val="bg1"/>
                </a:solidFill>
              </a:defRPr>
            </a:lvl1pPr>
          </a:lstStyle>
          <a:p>
            <a:r>
              <a:rPr lang="en-US" dirty="0"/>
              <a:t>THIS IS THE TITLE OF THE PRESENTATION.</a:t>
            </a:r>
            <a:endParaRPr lang="en-NZ" dirty="0"/>
          </a:p>
        </p:txBody>
      </p:sp>
      <p:sp>
        <p:nvSpPr>
          <p:cNvPr id="11" name="Subtitle 2">
            <a:extLst>
              <a:ext uri="{FF2B5EF4-FFF2-40B4-BE49-F238E27FC236}">
                <a16:creationId xmlns:a16="http://schemas.microsoft.com/office/drawing/2014/main" id="{2DD1DC77-A90A-4DEC-885F-B9541731D053}"/>
              </a:ext>
            </a:extLst>
          </p:cNvPr>
          <p:cNvSpPr>
            <a:spLocks noGrp="1"/>
          </p:cNvSpPr>
          <p:nvPr>
            <p:ph type="subTitle" idx="1" hasCustomPrompt="1"/>
          </p:nvPr>
        </p:nvSpPr>
        <p:spPr>
          <a:xfrm>
            <a:off x="519222" y="4922288"/>
            <a:ext cx="7667848" cy="749300"/>
          </a:xfrm>
          <a:prstGeom prst="rect">
            <a:avLst/>
          </a:prstGeom>
        </p:spPr>
        <p:txBody>
          <a:bodyPr>
            <a:normAutofit/>
          </a:bodyPr>
          <a:lstStyle>
            <a:lvl1pPr marL="0" indent="0" algn="l">
              <a:lnSpc>
                <a:spcPct val="75000"/>
              </a:lnSpc>
              <a:spcBef>
                <a:spcPts val="0"/>
              </a:spcBef>
              <a:buNone/>
              <a:defRPr sz="4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endParaRPr lang="en-NZ" dirty="0"/>
          </a:p>
        </p:txBody>
      </p:sp>
      <p:pic>
        <p:nvPicPr>
          <p:cNvPr id="12" name="Picture 11" descr="A picture containing drawing&#10;&#10;Description automatically generated">
            <a:extLst>
              <a:ext uri="{FF2B5EF4-FFF2-40B4-BE49-F238E27FC236}">
                <a16:creationId xmlns:a16="http://schemas.microsoft.com/office/drawing/2014/main" id="{B040D9EA-5797-4C5D-8104-1D697E251DEA}"/>
              </a:ext>
            </a:extLst>
          </p:cNvPr>
          <p:cNvPicPr>
            <a:picLocks noChangeAspect="1"/>
          </p:cNvPicPr>
          <p:nvPr/>
        </p:nvPicPr>
        <p:blipFill>
          <a:blip r:embed="rId3"/>
          <a:stretch>
            <a:fillRect/>
          </a:stretch>
        </p:blipFill>
        <p:spPr>
          <a:xfrm>
            <a:off x="8706292" y="5472169"/>
            <a:ext cx="2966486" cy="1099763"/>
          </a:xfrm>
          <a:prstGeom prst="rect">
            <a:avLst/>
          </a:prstGeom>
        </p:spPr>
      </p:pic>
    </p:spTree>
    <p:extLst>
      <p:ext uri="{BB962C8B-B14F-4D97-AF65-F5344CB8AC3E}">
        <p14:creationId xmlns:p14="http://schemas.microsoft.com/office/powerpoint/2010/main" val="157197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race car (white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C0AED9-981F-49B8-8625-76F814AA14D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0BBFCC88-8C6E-4E3B-A8BC-014525E14925}"/>
              </a:ext>
            </a:extLst>
          </p:cNvPr>
          <p:cNvSpPr>
            <a:spLocks noGrp="1"/>
          </p:cNvSpPr>
          <p:nvPr>
            <p:ph type="ctrTitle" hasCustomPrompt="1"/>
          </p:nvPr>
        </p:nvSpPr>
        <p:spPr>
          <a:xfrm>
            <a:off x="519223" y="3009593"/>
            <a:ext cx="7667847" cy="1865725"/>
          </a:xfrm>
          <a:prstGeom prst="rect">
            <a:avLst/>
          </a:prstGeom>
        </p:spPr>
        <p:txBody>
          <a:bodyPr anchor="b">
            <a:noAutofit/>
          </a:bodyPr>
          <a:lstStyle>
            <a:lvl1pPr algn="l">
              <a:lnSpc>
                <a:spcPct val="75000"/>
              </a:lnSpc>
              <a:defRPr sz="6400" b="1" cap="all" spc="0" baseline="0">
                <a:solidFill>
                  <a:schemeClr val="bg1"/>
                </a:solidFill>
              </a:defRPr>
            </a:lvl1pPr>
          </a:lstStyle>
          <a:p>
            <a:r>
              <a:rPr lang="en-US" dirty="0"/>
              <a:t>THIS IS THE TITLE OF THE PRESENTATION.</a:t>
            </a:r>
            <a:endParaRPr lang="en-NZ" dirty="0"/>
          </a:p>
        </p:txBody>
      </p:sp>
      <p:sp>
        <p:nvSpPr>
          <p:cNvPr id="12" name="Subtitle 2">
            <a:extLst>
              <a:ext uri="{FF2B5EF4-FFF2-40B4-BE49-F238E27FC236}">
                <a16:creationId xmlns:a16="http://schemas.microsoft.com/office/drawing/2014/main" id="{52B19E2E-15B2-4240-B609-E28E8C8F15E0}"/>
              </a:ext>
            </a:extLst>
          </p:cNvPr>
          <p:cNvSpPr>
            <a:spLocks noGrp="1"/>
          </p:cNvSpPr>
          <p:nvPr>
            <p:ph type="subTitle" idx="1" hasCustomPrompt="1"/>
          </p:nvPr>
        </p:nvSpPr>
        <p:spPr>
          <a:xfrm>
            <a:off x="519222" y="4922288"/>
            <a:ext cx="7667848" cy="749300"/>
          </a:xfrm>
          <a:prstGeom prst="rect">
            <a:avLst/>
          </a:prstGeom>
        </p:spPr>
        <p:txBody>
          <a:bodyPr>
            <a:normAutofit/>
          </a:bodyPr>
          <a:lstStyle>
            <a:lvl1pPr marL="0" indent="0" algn="l">
              <a:lnSpc>
                <a:spcPct val="75000"/>
              </a:lnSpc>
              <a:spcBef>
                <a:spcPts val="0"/>
              </a:spcBef>
              <a:buNone/>
              <a:defRPr sz="4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endParaRPr lang="en-NZ" dirty="0"/>
          </a:p>
        </p:txBody>
      </p:sp>
      <p:pic>
        <p:nvPicPr>
          <p:cNvPr id="13" name="Picture 12" descr="A picture containing drawing&#10;&#10;Description automatically generated">
            <a:extLst>
              <a:ext uri="{FF2B5EF4-FFF2-40B4-BE49-F238E27FC236}">
                <a16:creationId xmlns:a16="http://schemas.microsoft.com/office/drawing/2014/main" id="{45BF59A6-E369-4F98-9CAC-04CA9415A7F1}"/>
              </a:ext>
            </a:extLst>
          </p:cNvPr>
          <p:cNvPicPr>
            <a:picLocks noChangeAspect="1"/>
          </p:cNvPicPr>
          <p:nvPr/>
        </p:nvPicPr>
        <p:blipFill>
          <a:blip r:embed="rId3"/>
          <a:stretch>
            <a:fillRect/>
          </a:stretch>
        </p:blipFill>
        <p:spPr>
          <a:xfrm>
            <a:off x="8706292" y="5472169"/>
            <a:ext cx="2966486" cy="1099763"/>
          </a:xfrm>
          <a:prstGeom prst="rect">
            <a:avLst/>
          </a:prstGeom>
        </p:spPr>
      </p:pic>
    </p:spTree>
    <p:extLst>
      <p:ext uri="{BB962C8B-B14F-4D97-AF65-F5344CB8AC3E}">
        <p14:creationId xmlns:p14="http://schemas.microsoft.com/office/powerpoint/2010/main" val="35052813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dark green leaves (white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C0AED9-981F-49B8-8625-76F814AA14D2}"/>
              </a:ext>
            </a:extLst>
          </p:cNvPr>
          <p:cNvPicPr>
            <a:picLocks noChangeAspect="1"/>
          </p:cNvPicPr>
          <p:nvPr/>
        </p:nvPicPr>
        <p:blipFill>
          <a:blip r:embed="rId2"/>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3BF06605-56E6-4BAA-8C8D-81202BA582EC}"/>
              </a:ext>
            </a:extLst>
          </p:cNvPr>
          <p:cNvSpPr>
            <a:spLocks noGrp="1"/>
          </p:cNvSpPr>
          <p:nvPr>
            <p:ph type="ctrTitle" hasCustomPrompt="1"/>
          </p:nvPr>
        </p:nvSpPr>
        <p:spPr>
          <a:xfrm>
            <a:off x="519223" y="3009593"/>
            <a:ext cx="7667847" cy="1865725"/>
          </a:xfrm>
          <a:prstGeom prst="rect">
            <a:avLst/>
          </a:prstGeom>
        </p:spPr>
        <p:txBody>
          <a:bodyPr anchor="b">
            <a:noAutofit/>
          </a:bodyPr>
          <a:lstStyle>
            <a:lvl1pPr algn="l">
              <a:lnSpc>
                <a:spcPct val="75000"/>
              </a:lnSpc>
              <a:defRPr sz="6400" b="1" cap="all" spc="0" baseline="0">
                <a:solidFill>
                  <a:schemeClr val="bg1"/>
                </a:solidFill>
              </a:defRPr>
            </a:lvl1pPr>
          </a:lstStyle>
          <a:p>
            <a:r>
              <a:rPr lang="en-US" dirty="0"/>
              <a:t>THIS IS THE TITLE OF THE PRESENTATION.</a:t>
            </a:r>
            <a:endParaRPr lang="en-NZ" dirty="0"/>
          </a:p>
        </p:txBody>
      </p:sp>
      <p:sp>
        <p:nvSpPr>
          <p:cNvPr id="6" name="Subtitle 2">
            <a:extLst>
              <a:ext uri="{FF2B5EF4-FFF2-40B4-BE49-F238E27FC236}">
                <a16:creationId xmlns:a16="http://schemas.microsoft.com/office/drawing/2014/main" id="{7B67D6EB-933F-449D-A466-CDE16F64162C}"/>
              </a:ext>
            </a:extLst>
          </p:cNvPr>
          <p:cNvSpPr>
            <a:spLocks noGrp="1"/>
          </p:cNvSpPr>
          <p:nvPr>
            <p:ph type="subTitle" idx="1" hasCustomPrompt="1"/>
          </p:nvPr>
        </p:nvSpPr>
        <p:spPr>
          <a:xfrm>
            <a:off x="519222" y="4922288"/>
            <a:ext cx="7667848" cy="749300"/>
          </a:xfrm>
          <a:prstGeom prst="rect">
            <a:avLst/>
          </a:prstGeom>
        </p:spPr>
        <p:txBody>
          <a:bodyPr>
            <a:normAutofit/>
          </a:bodyPr>
          <a:lstStyle>
            <a:lvl1pPr marL="0" indent="0" algn="l">
              <a:lnSpc>
                <a:spcPct val="75000"/>
              </a:lnSpc>
              <a:spcBef>
                <a:spcPts val="0"/>
              </a:spcBef>
              <a:buNone/>
              <a:defRPr sz="4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endParaRPr lang="en-NZ" dirty="0"/>
          </a:p>
        </p:txBody>
      </p:sp>
      <p:pic>
        <p:nvPicPr>
          <p:cNvPr id="8" name="Picture 7" descr="A picture containing drawing&#10;&#10;Description automatically generated">
            <a:extLst>
              <a:ext uri="{FF2B5EF4-FFF2-40B4-BE49-F238E27FC236}">
                <a16:creationId xmlns:a16="http://schemas.microsoft.com/office/drawing/2014/main" id="{8F642C97-29BF-4425-BBA6-C159E4916B6D}"/>
              </a:ext>
            </a:extLst>
          </p:cNvPr>
          <p:cNvPicPr>
            <a:picLocks noChangeAspect="1"/>
          </p:cNvPicPr>
          <p:nvPr/>
        </p:nvPicPr>
        <p:blipFill>
          <a:blip r:embed="rId3"/>
          <a:stretch>
            <a:fillRect/>
          </a:stretch>
        </p:blipFill>
        <p:spPr>
          <a:xfrm>
            <a:off x="8706292" y="5472169"/>
            <a:ext cx="2966486" cy="1099763"/>
          </a:xfrm>
          <a:prstGeom prst="rect">
            <a:avLst/>
          </a:prstGeom>
        </p:spPr>
      </p:pic>
    </p:spTree>
    <p:extLst>
      <p:ext uri="{BB962C8B-B14F-4D97-AF65-F5344CB8AC3E}">
        <p14:creationId xmlns:p14="http://schemas.microsoft.com/office/powerpoint/2010/main" val="3014119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bright green leaves (white tex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C0AED9-981F-49B8-8625-76F814AA14D2}"/>
              </a:ext>
            </a:extLst>
          </p:cNvPr>
          <p:cNvPicPr>
            <a:picLocks noChangeAspect="1"/>
          </p:cNvPicPr>
          <p:nvPr/>
        </p:nvPicPr>
        <p:blipFill>
          <a:blip r:embed="rId2"/>
          <a:srcRect/>
          <a:stretch/>
        </p:blipFill>
        <p:spPr>
          <a:xfrm>
            <a:off x="0" y="0"/>
            <a:ext cx="12192000" cy="6858000"/>
          </a:xfrm>
          <a:prstGeom prst="rect">
            <a:avLst/>
          </a:prstGeom>
        </p:spPr>
      </p:pic>
      <p:sp>
        <p:nvSpPr>
          <p:cNvPr id="5" name="Title 1">
            <a:extLst>
              <a:ext uri="{FF2B5EF4-FFF2-40B4-BE49-F238E27FC236}">
                <a16:creationId xmlns:a16="http://schemas.microsoft.com/office/drawing/2014/main" id="{FFC6C3DE-07E2-4D79-B880-07ECA4EECEBD}"/>
              </a:ext>
            </a:extLst>
          </p:cNvPr>
          <p:cNvSpPr>
            <a:spLocks noGrp="1"/>
          </p:cNvSpPr>
          <p:nvPr>
            <p:ph type="ctrTitle" hasCustomPrompt="1"/>
          </p:nvPr>
        </p:nvSpPr>
        <p:spPr>
          <a:xfrm>
            <a:off x="519223" y="3009593"/>
            <a:ext cx="7667847" cy="1865725"/>
          </a:xfrm>
          <a:prstGeom prst="rect">
            <a:avLst/>
          </a:prstGeom>
        </p:spPr>
        <p:txBody>
          <a:bodyPr anchor="b">
            <a:noAutofit/>
          </a:bodyPr>
          <a:lstStyle>
            <a:lvl1pPr algn="l">
              <a:lnSpc>
                <a:spcPct val="75000"/>
              </a:lnSpc>
              <a:defRPr sz="6400" b="1" cap="all" spc="0" baseline="0">
                <a:solidFill>
                  <a:schemeClr val="bg1"/>
                </a:solidFill>
              </a:defRPr>
            </a:lvl1pPr>
          </a:lstStyle>
          <a:p>
            <a:r>
              <a:rPr lang="en-US" dirty="0"/>
              <a:t>THIS IS THE TITLE OF THE PRESENTATION.</a:t>
            </a:r>
            <a:endParaRPr lang="en-NZ" dirty="0"/>
          </a:p>
        </p:txBody>
      </p:sp>
      <p:sp>
        <p:nvSpPr>
          <p:cNvPr id="6" name="Subtitle 2">
            <a:extLst>
              <a:ext uri="{FF2B5EF4-FFF2-40B4-BE49-F238E27FC236}">
                <a16:creationId xmlns:a16="http://schemas.microsoft.com/office/drawing/2014/main" id="{061EB7F5-E0BB-43C4-85F6-E0A81209677D}"/>
              </a:ext>
            </a:extLst>
          </p:cNvPr>
          <p:cNvSpPr>
            <a:spLocks noGrp="1"/>
          </p:cNvSpPr>
          <p:nvPr>
            <p:ph type="subTitle" idx="1" hasCustomPrompt="1"/>
          </p:nvPr>
        </p:nvSpPr>
        <p:spPr>
          <a:xfrm>
            <a:off x="519222" y="4922288"/>
            <a:ext cx="7667848" cy="749300"/>
          </a:xfrm>
          <a:prstGeom prst="rect">
            <a:avLst/>
          </a:prstGeom>
        </p:spPr>
        <p:txBody>
          <a:bodyPr>
            <a:normAutofit/>
          </a:bodyPr>
          <a:lstStyle>
            <a:lvl1pPr marL="0" indent="0" algn="l">
              <a:lnSpc>
                <a:spcPct val="75000"/>
              </a:lnSpc>
              <a:spcBef>
                <a:spcPts val="0"/>
              </a:spcBef>
              <a:buNone/>
              <a:defRPr sz="4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endParaRPr lang="en-NZ" dirty="0"/>
          </a:p>
        </p:txBody>
      </p:sp>
      <p:pic>
        <p:nvPicPr>
          <p:cNvPr id="8" name="Picture 7" descr="A picture containing drawing&#10;&#10;Description automatically generated">
            <a:extLst>
              <a:ext uri="{FF2B5EF4-FFF2-40B4-BE49-F238E27FC236}">
                <a16:creationId xmlns:a16="http://schemas.microsoft.com/office/drawing/2014/main" id="{DD9C522E-F234-49D2-999E-37F38A4CFCD0}"/>
              </a:ext>
            </a:extLst>
          </p:cNvPr>
          <p:cNvPicPr>
            <a:picLocks noChangeAspect="1"/>
          </p:cNvPicPr>
          <p:nvPr/>
        </p:nvPicPr>
        <p:blipFill>
          <a:blip r:embed="rId3"/>
          <a:stretch>
            <a:fillRect/>
          </a:stretch>
        </p:blipFill>
        <p:spPr>
          <a:xfrm>
            <a:off x="8706292" y="5472169"/>
            <a:ext cx="2966486" cy="1099763"/>
          </a:xfrm>
          <a:prstGeom prst="rect">
            <a:avLst/>
          </a:prstGeom>
        </p:spPr>
      </p:pic>
    </p:spTree>
    <p:extLst>
      <p:ext uri="{BB962C8B-B14F-4D97-AF65-F5344CB8AC3E}">
        <p14:creationId xmlns:p14="http://schemas.microsoft.com/office/powerpoint/2010/main" val="41186551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viewmaster (white text)">
    <p:spTree>
      <p:nvGrpSpPr>
        <p:cNvPr id="1" name=""/>
        <p:cNvGrpSpPr/>
        <p:nvPr/>
      </p:nvGrpSpPr>
      <p:grpSpPr>
        <a:xfrm>
          <a:off x="0" y="0"/>
          <a:ext cx="0" cy="0"/>
          <a:chOff x="0" y="0"/>
          <a:chExt cx="0" cy="0"/>
        </a:xfrm>
      </p:grpSpPr>
      <p:pic>
        <p:nvPicPr>
          <p:cNvPr id="3" name="Picture 2" descr="Chart, sunburst chart&#10;&#10;Description automatically generated">
            <a:extLst>
              <a:ext uri="{FF2B5EF4-FFF2-40B4-BE49-F238E27FC236}">
                <a16:creationId xmlns:a16="http://schemas.microsoft.com/office/drawing/2014/main" id="{D9B9DC74-8CDC-4FD1-8F31-A1F264E9677C}"/>
              </a:ext>
            </a:extLst>
          </p:cNvPr>
          <p:cNvPicPr>
            <a:picLocks noChangeAspect="1"/>
          </p:cNvPicPr>
          <p:nvPr/>
        </p:nvPicPr>
        <p:blipFill>
          <a:blip r:embed="rId2"/>
          <a:stretch>
            <a:fillRect/>
          </a:stretch>
        </p:blipFill>
        <p:spPr>
          <a:xfrm>
            <a:off x="0" y="0"/>
            <a:ext cx="12192000" cy="6858000"/>
          </a:xfrm>
          <a:prstGeom prst="rect">
            <a:avLst/>
          </a:prstGeom>
        </p:spPr>
      </p:pic>
      <p:sp>
        <p:nvSpPr>
          <p:cNvPr id="5" name="Title 1">
            <a:extLst>
              <a:ext uri="{FF2B5EF4-FFF2-40B4-BE49-F238E27FC236}">
                <a16:creationId xmlns:a16="http://schemas.microsoft.com/office/drawing/2014/main" id="{FFC6C3DE-07E2-4D79-B880-07ECA4EECEBD}"/>
              </a:ext>
            </a:extLst>
          </p:cNvPr>
          <p:cNvSpPr>
            <a:spLocks noGrp="1"/>
          </p:cNvSpPr>
          <p:nvPr>
            <p:ph type="ctrTitle" hasCustomPrompt="1"/>
          </p:nvPr>
        </p:nvSpPr>
        <p:spPr>
          <a:xfrm>
            <a:off x="519223" y="3009593"/>
            <a:ext cx="7667847" cy="1865725"/>
          </a:xfrm>
          <a:prstGeom prst="rect">
            <a:avLst/>
          </a:prstGeom>
        </p:spPr>
        <p:txBody>
          <a:bodyPr anchor="b">
            <a:noAutofit/>
          </a:bodyPr>
          <a:lstStyle>
            <a:lvl1pPr algn="l">
              <a:lnSpc>
                <a:spcPct val="75000"/>
              </a:lnSpc>
              <a:defRPr sz="6400" b="1" cap="all" spc="0" baseline="0">
                <a:solidFill>
                  <a:schemeClr val="bg1"/>
                </a:solidFill>
              </a:defRPr>
            </a:lvl1pPr>
          </a:lstStyle>
          <a:p>
            <a:r>
              <a:rPr lang="en-US" dirty="0"/>
              <a:t>THIS IS THE TITLE OF THE PRESENTATION.</a:t>
            </a:r>
            <a:endParaRPr lang="en-NZ" dirty="0"/>
          </a:p>
        </p:txBody>
      </p:sp>
      <p:sp>
        <p:nvSpPr>
          <p:cNvPr id="6" name="Subtitle 2">
            <a:extLst>
              <a:ext uri="{FF2B5EF4-FFF2-40B4-BE49-F238E27FC236}">
                <a16:creationId xmlns:a16="http://schemas.microsoft.com/office/drawing/2014/main" id="{061EB7F5-E0BB-43C4-85F6-E0A81209677D}"/>
              </a:ext>
            </a:extLst>
          </p:cNvPr>
          <p:cNvSpPr>
            <a:spLocks noGrp="1"/>
          </p:cNvSpPr>
          <p:nvPr>
            <p:ph type="subTitle" idx="1" hasCustomPrompt="1"/>
          </p:nvPr>
        </p:nvSpPr>
        <p:spPr>
          <a:xfrm>
            <a:off x="519222" y="4922288"/>
            <a:ext cx="7667848" cy="749300"/>
          </a:xfrm>
          <a:prstGeom prst="rect">
            <a:avLst/>
          </a:prstGeom>
        </p:spPr>
        <p:txBody>
          <a:bodyPr>
            <a:normAutofit/>
          </a:bodyPr>
          <a:lstStyle>
            <a:lvl1pPr marL="0" indent="0" algn="l">
              <a:lnSpc>
                <a:spcPct val="75000"/>
              </a:lnSpc>
              <a:spcBef>
                <a:spcPts val="0"/>
              </a:spcBef>
              <a:buNone/>
              <a:defRPr sz="4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endParaRPr lang="en-NZ" dirty="0"/>
          </a:p>
        </p:txBody>
      </p:sp>
      <p:pic>
        <p:nvPicPr>
          <p:cNvPr id="8" name="Picture 7" descr="A picture containing drawing&#10;&#10;Description automatically generated">
            <a:extLst>
              <a:ext uri="{FF2B5EF4-FFF2-40B4-BE49-F238E27FC236}">
                <a16:creationId xmlns:a16="http://schemas.microsoft.com/office/drawing/2014/main" id="{1899509B-BB3E-4863-AFE8-85CB37C4C7FF}"/>
              </a:ext>
            </a:extLst>
          </p:cNvPr>
          <p:cNvPicPr>
            <a:picLocks noChangeAspect="1"/>
          </p:cNvPicPr>
          <p:nvPr/>
        </p:nvPicPr>
        <p:blipFill>
          <a:blip r:embed="rId3"/>
          <a:stretch>
            <a:fillRect/>
          </a:stretch>
        </p:blipFill>
        <p:spPr>
          <a:xfrm>
            <a:off x="8706292" y="5472169"/>
            <a:ext cx="2966486" cy="1099763"/>
          </a:xfrm>
          <a:prstGeom prst="rect">
            <a:avLst/>
          </a:prstGeom>
        </p:spPr>
      </p:pic>
    </p:spTree>
    <p:extLst>
      <p:ext uri="{BB962C8B-B14F-4D97-AF65-F5344CB8AC3E}">
        <p14:creationId xmlns:p14="http://schemas.microsoft.com/office/powerpoint/2010/main" val="35451523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0A79F9E-9AC9-40F5-985F-0B808FFC722C}"/>
              </a:ext>
            </a:extLst>
          </p:cNvPr>
          <p:cNvSpPr>
            <a:spLocks noGrp="1"/>
          </p:cNvSpPr>
          <p:nvPr>
            <p:ph type="ftr" sz="quarter" idx="10"/>
          </p:nvPr>
        </p:nvSpPr>
        <p:spPr>
          <a:xfrm>
            <a:off x="520996" y="6007274"/>
            <a:ext cx="8567184" cy="417564"/>
          </a:xfrm>
        </p:spPr>
        <p:txBody>
          <a:bodyPr/>
          <a:lstStyle/>
          <a:p>
            <a:endParaRPr lang="en-NZ"/>
          </a:p>
        </p:txBody>
      </p:sp>
      <p:sp>
        <p:nvSpPr>
          <p:cNvPr id="4" name="Text Placeholder 2">
            <a:extLst>
              <a:ext uri="{FF2B5EF4-FFF2-40B4-BE49-F238E27FC236}">
                <a16:creationId xmlns:a16="http://schemas.microsoft.com/office/drawing/2014/main" id="{38DDAF6E-DE2F-4A41-9030-DC04982DC54C}"/>
              </a:ext>
            </a:extLst>
          </p:cNvPr>
          <p:cNvSpPr>
            <a:spLocks noGrp="1"/>
          </p:cNvSpPr>
          <p:nvPr>
            <p:ph type="body" sz="quarter" idx="12" hasCustomPrompt="1"/>
          </p:nvPr>
        </p:nvSpPr>
        <p:spPr>
          <a:xfrm>
            <a:off x="519222" y="616790"/>
            <a:ext cx="10867646" cy="1157847"/>
          </a:xfrm>
          <a:prstGeom prst="rect">
            <a:avLst/>
          </a:prstGeom>
        </p:spPr>
        <p:txBody>
          <a:bodyPr>
            <a:normAutofit/>
          </a:bodyPr>
          <a:lstStyle>
            <a:lvl1pPr marL="0" indent="0">
              <a:lnSpc>
                <a:spcPct val="75000"/>
              </a:lnSpc>
              <a:spcBef>
                <a:spcPts val="0"/>
              </a:spcBef>
              <a:buNone/>
              <a:defRPr sz="4000" b="1" i="0" cap="all" baseline="0">
                <a:solidFill>
                  <a:schemeClr val="accent1"/>
                </a:solidFill>
                <a:latin typeface="Century Gothic" panose="020B0502020202020204" pitchFamily="34" charset="0"/>
              </a:defRPr>
            </a:lvl1pPr>
          </a:lstStyle>
          <a:p>
            <a:r>
              <a:rPr lang="en-GB" dirty="0"/>
              <a:t>INSERT YOUR CONTENT HERE. </a:t>
            </a:r>
            <a:endParaRPr lang="en-US" dirty="0"/>
          </a:p>
        </p:txBody>
      </p:sp>
      <p:sp>
        <p:nvSpPr>
          <p:cNvPr id="5" name="Content Placeholder 2">
            <a:extLst>
              <a:ext uri="{FF2B5EF4-FFF2-40B4-BE49-F238E27FC236}">
                <a16:creationId xmlns:a16="http://schemas.microsoft.com/office/drawing/2014/main" id="{00D29637-F9BD-4399-B386-365C85D88773}"/>
              </a:ext>
            </a:extLst>
          </p:cNvPr>
          <p:cNvSpPr>
            <a:spLocks noGrp="1"/>
          </p:cNvSpPr>
          <p:nvPr>
            <p:ph idx="1" hasCustomPrompt="1"/>
          </p:nvPr>
        </p:nvSpPr>
        <p:spPr>
          <a:xfrm>
            <a:off x="520996" y="2070174"/>
            <a:ext cx="10865872" cy="3596980"/>
          </a:xfrm>
          <a:prstGeom prst="rect">
            <a:avLst/>
          </a:prstGeom>
        </p:spPr>
        <p:txBody>
          <a:bodyPr>
            <a:normAutofit/>
          </a:bodyPr>
          <a:lstStyle>
            <a:lvl1pPr marL="285750" indent="-285750">
              <a:lnSpc>
                <a:spcPct val="100000"/>
              </a:lnSpc>
              <a:spcBef>
                <a:spcPts val="600"/>
              </a:spcBef>
              <a:spcAft>
                <a:spcPts val="600"/>
              </a:spcAft>
              <a:buFont typeface="Arial" panose="020B0604020202020204" pitchFamily="34" charset="0"/>
              <a:buChar char="•"/>
              <a:defRPr sz="2400"/>
            </a:lvl1pPr>
            <a:lvl2pPr>
              <a:lnSpc>
                <a:spcPts val="3400"/>
              </a:lnSpc>
              <a:spcBef>
                <a:spcPts val="600"/>
              </a:spcBef>
              <a:defRPr sz="1800"/>
            </a:lvl2pPr>
            <a:lvl3pPr marL="914400" indent="0">
              <a:buNone/>
              <a:defRPr/>
            </a:lvl3pPr>
            <a:lvl4pPr marL="1371600" indent="0">
              <a:buNone/>
              <a:defRPr/>
            </a:lvl4pPr>
            <a:lvl5pPr marL="1828800" indent="0">
              <a:buNone/>
              <a:defRPr/>
            </a:lvl5pPr>
          </a:lstStyle>
          <a:p>
            <a:pPr lvl="0"/>
            <a:r>
              <a:rPr lang="en-US" dirty="0"/>
              <a:t>Bullet points are a great way of breaking up lots of text.</a:t>
            </a:r>
          </a:p>
          <a:p>
            <a:pPr lvl="0"/>
            <a:r>
              <a:rPr lang="en-US" dirty="0"/>
              <a:t>Stick to 5 points or less if possible.</a:t>
            </a:r>
          </a:p>
          <a:p>
            <a:pPr lvl="0"/>
            <a:r>
              <a:rPr lang="en-US" dirty="0"/>
              <a:t>Keep styling consistent.</a:t>
            </a:r>
          </a:p>
          <a:p>
            <a:pPr lvl="0"/>
            <a:r>
              <a:rPr lang="en-US" dirty="0"/>
              <a:t>Use line spacing to give text some room to breathe.</a:t>
            </a:r>
          </a:p>
          <a:p>
            <a:pPr lvl="0"/>
            <a:r>
              <a:rPr lang="en-US" dirty="0"/>
              <a:t>Last point goes here!</a:t>
            </a:r>
          </a:p>
          <a:p>
            <a:pPr lvl="0"/>
            <a:endParaRPr lang="en-US" dirty="0"/>
          </a:p>
        </p:txBody>
      </p:sp>
    </p:spTree>
    <p:extLst>
      <p:ext uri="{BB962C8B-B14F-4D97-AF65-F5344CB8AC3E}">
        <p14:creationId xmlns:p14="http://schemas.microsoft.com/office/powerpoint/2010/main" val="9130149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slide 1 no image (green tex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D3242B-8374-4AC5-8F96-302EE1FD269B}"/>
              </a:ext>
            </a:extLst>
          </p:cNvPr>
          <p:cNvSpPr>
            <a:spLocks noGrp="1"/>
          </p:cNvSpPr>
          <p:nvPr>
            <p:ph type="pic" sz="quarter" idx="10" hasCustomPrompt="1"/>
          </p:nvPr>
        </p:nvSpPr>
        <p:spPr>
          <a:xfrm>
            <a:off x="436562" y="456722"/>
            <a:ext cx="11318875" cy="5316537"/>
          </a:xfrm>
          <a:prstGeom prst="rect">
            <a:avLst/>
          </a:prstGeom>
        </p:spPr>
        <p:txBody>
          <a:bodyPr/>
          <a:lstStyle>
            <a:lvl1pPr>
              <a:defRPr sz="2800" b="1" i="0">
                <a:solidFill>
                  <a:schemeClr val="accent1"/>
                </a:solidFill>
              </a:defRPr>
            </a:lvl1pPr>
          </a:lstStyle>
          <a:p>
            <a:r>
              <a:rPr lang="en-NZ" sz="2800" dirty="0"/>
              <a:t>INSERT IMAGE</a:t>
            </a:r>
            <a:endParaRPr lang="en-NZ" dirty="0"/>
          </a:p>
        </p:txBody>
      </p:sp>
      <p:sp>
        <p:nvSpPr>
          <p:cNvPr id="2" name="Title 1">
            <a:extLst>
              <a:ext uri="{FF2B5EF4-FFF2-40B4-BE49-F238E27FC236}">
                <a16:creationId xmlns:a16="http://schemas.microsoft.com/office/drawing/2014/main" id="{1AA7FF96-1176-41AC-916A-26EFF3FBEB88}"/>
              </a:ext>
            </a:extLst>
          </p:cNvPr>
          <p:cNvSpPr>
            <a:spLocks noGrp="1"/>
          </p:cNvSpPr>
          <p:nvPr>
            <p:ph type="ctrTitle" hasCustomPrompt="1"/>
          </p:nvPr>
        </p:nvSpPr>
        <p:spPr>
          <a:xfrm>
            <a:off x="838200" y="3009593"/>
            <a:ext cx="7667847" cy="1865725"/>
          </a:xfrm>
          <a:prstGeom prst="rect">
            <a:avLst/>
          </a:prstGeom>
        </p:spPr>
        <p:txBody>
          <a:bodyPr anchor="b">
            <a:noAutofit/>
          </a:bodyPr>
          <a:lstStyle>
            <a:lvl1pPr algn="l">
              <a:lnSpc>
                <a:spcPct val="75000"/>
              </a:lnSpc>
              <a:defRPr sz="6400" b="1" cap="all" spc="0" baseline="0">
                <a:solidFill>
                  <a:srgbClr val="5BC500"/>
                </a:solidFill>
              </a:defRPr>
            </a:lvl1pPr>
          </a:lstStyle>
          <a:p>
            <a:r>
              <a:rPr lang="en-US" dirty="0"/>
              <a:t>THIS IS A SECTION TITLE PAGE.</a:t>
            </a:r>
            <a:endParaRPr lang="en-NZ" dirty="0"/>
          </a:p>
        </p:txBody>
      </p:sp>
      <p:sp>
        <p:nvSpPr>
          <p:cNvPr id="3" name="Subtitle 2">
            <a:extLst>
              <a:ext uri="{FF2B5EF4-FFF2-40B4-BE49-F238E27FC236}">
                <a16:creationId xmlns:a16="http://schemas.microsoft.com/office/drawing/2014/main" id="{290DE8B7-F08E-4ADA-9A73-798CD07C7FF7}"/>
              </a:ext>
            </a:extLst>
          </p:cNvPr>
          <p:cNvSpPr>
            <a:spLocks noGrp="1"/>
          </p:cNvSpPr>
          <p:nvPr>
            <p:ph type="subTitle" idx="1" hasCustomPrompt="1"/>
          </p:nvPr>
        </p:nvSpPr>
        <p:spPr>
          <a:xfrm>
            <a:off x="838199" y="4922288"/>
            <a:ext cx="7667848" cy="749300"/>
          </a:xfrm>
          <a:prstGeom prst="rect">
            <a:avLst/>
          </a:prstGeom>
        </p:spPr>
        <p:txBody>
          <a:bodyPr>
            <a:normAutofit/>
          </a:bodyPr>
          <a:lstStyle>
            <a:lvl1pPr marL="0" indent="0" algn="l">
              <a:lnSpc>
                <a:spcPct val="75000"/>
              </a:lnSpc>
              <a:spcBef>
                <a:spcPts val="0"/>
              </a:spcBef>
              <a:buNone/>
              <a:defRPr sz="4800" b="0" cap="all" baseline="0">
                <a:solidFill>
                  <a:srgbClr val="5BC5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SUB-TITLE HERE.</a:t>
            </a:r>
            <a:endParaRPr lang="en-NZ" dirty="0"/>
          </a:p>
        </p:txBody>
      </p:sp>
    </p:spTree>
    <p:extLst>
      <p:ext uri="{BB962C8B-B14F-4D97-AF65-F5344CB8AC3E}">
        <p14:creationId xmlns:p14="http://schemas.microsoft.com/office/powerpoint/2010/main" val="3018127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 slide walkway (white text)">
    <p:spTree>
      <p:nvGrpSpPr>
        <p:cNvPr id="1" name=""/>
        <p:cNvGrpSpPr/>
        <p:nvPr/>
      </p:nvGrpSpPr>
      <p:grpSpPr>
        <a:xfrm>
          <a:off x="0" y="0"/>
          <a:ext cx="0" cy="0"/>
          <a:chOff x="0" y="0"/>
          <a:chExt cx="0" cy="0"/>
        </a:xfrm>
      </p:grpSpPr>
      <p:pic>
        <p:nvPicPr>
          <p:cNvPr id="5" name="Picture 4" descr="A picture containing train, track, frog, grass&#10;&#10;Description automatically generated">
            <a:extLst>
              <a:ext uri="{FF2B5EF4-FFF2-40B4-BE49-F238E27FC236}">
                <a16:creationId xmlns:a16="http://schemas.microsoft.com/office/drawing/2014/main" id="{69E0C8BE-2910-4AE4-AEE2-5346BF066CC2}"/>
              </a:ext>
            </a:extLst>
          </p:cNvPr>
          <p:cNvPicPr>
            <a:picLocks noChangeAspect="1"/>
          </p:cNvPicPr>
          <p:nvPr/>
        </p:nvPicPr>
        <p:blipFill>
          <a:blip r:embed="rId2"/>
          <a:stretch>
            <a:fillRect/>
          </a:stretch>
        </p:blipFill>
        <p:spPr>
          <a:xfrm>
            <a:off x="423862" y="433388"/>
            <a:ext cx="11344275" cy="5324475"/>
          </a:xfrm>
          <a:prstGeom prst="rect">
            <a:avLst/>
          </a:prstGeom>
        </p:spPr>
      </p:pic>
      <p:sp>
        <p:nvSpPr>
          <p:cNvPr id="6" name="Title 1">
            <a:extLst>
              <a:ext uri="{FF2B5EF4-FFF2-40B4-BE49-F238E27FC236}">
                <a16:creationId xmlns:a16="http://schemas.microsoft.com/office/drawing/2014/main" id="{FAF53CBC-A559-4239-BEB6-ADF6D72DFDBB}"/>
              </a:ext>
            </a:extLst>
          </p:cNvPr>
          <p:cNvSpPr>
            <a:spLocks noGrp="1"/>
          </p:cNvSpPr>
          <p:nvPr>
            <p:ph type="ctrTitle" hasCustomPrompt="1"/>
          </p:nvPr>
        </p:nvSpPr>
        <p:spPr>
          <a:xfrm>
            <a:off x="838200" y="3009593"/>
            <a:ext cx="7667847" cy="1865725"/>
          </a:xfrm>
          <a:prstGeom prst="rect">
            <a:avLst/>
          </a:prstGeom>
        </p:spPr>
        <p:txBody>
          <a:bodyPr anchor="b">
            <a:noAutofit/>
          </a:bodyPr>
          <a:lstStyle>
            <a:lvl1pPr algn="l">
              <a:lnSpc>
                <a:spcPct val="75000"/>
              </a:lnSpc>
              <a:defRPr sz="6400" b="1" cap="all" spc="0" baseline="0">
                <a:solidFill>
                  <a:schemeClr val="bg1"/>
                </a:solidFill>
              </a:defRPr>
            </a:lvl1pPr>
          </a:lstStyle>
          <a:p>
            <a:r>
              <a:rPr lang="en-US" dirty="0"/>
              <a:t>THIS IS A SECTION TITLE PAGE.</a:t>
            </a:r>
            <a:endParaRPr lang="en-NZ" dirty="0"/>
          </a:p>
        </p:txBody>
      </p:sp>
      <p:sp>
        <p:nvSpPr>
          <p:cNvPr id="7" name="Subtitle 2">
            <a:extLst>
              <a:ext uri="{FF2B5EF4-FFF2-40B4-BE49-F238E27FC236}">
                <a16:creationId xmlns:a16="http://schemas.microsoft.com/office/drawing/2014/main" id="{C89DC754-E07A-44C8-B1AC-E78C91AA2E43}"/>
              </a:ext>
            </a:extLst>
          </p:cNvPr>
          <p:cNvSpPr>
            <a:spLocks noGrp="1"/>
          </p:cNvSpPr>
          <p:nvPr>
            <p:ph type="subTitle" idx="1" hasCustomPrompt="1"/>
          </p:nvPr>
        </p:nvSpPr>
        <p:spPr>
          <a:xfrm>
            <a:off x="838199" y="4922288"/>
            <a:ext cx="7667848" cy="749300"/>
          </a:xfrm>
          <a:prstGeom prst="rect">
            <a:avLst/>
          </a:prstGeom>
        </p:spPr>
        <p:txBody>
          <a:bodyPr>
            <a:normAutofit/>
          </a:bodyPr>
          <a:lstStyle>
            <a:lvl1pPr marL="0" indent="0" algn="l">
              <a:lnSpc>
                <a:spcPct val="75000"/>
              </a:lnSpc>
              <a:spcBef>
                <a:spcPts val="0"/>
              </a:spcBef>
              <a:buNone/>
              <a:defRPr sz="4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SUB-TITLE HERE.</a:t>
            </a:r>
            <a:endParaRPr lang="en-NZ" dirty="0"/>
          </a:p>
        </p:txBody>
      </p:sp>
    </p:spTree>
    <p:extLst>
      <p:ext uri="{BB962C8B-B14F-4D97-AF65-F5344CB8AC3E}">
        <p14:creationId xmlns:p14="http://schemas.microsoft.com/office/powerpoint/2010/main" val="1807481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white tex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7E4DCAB-C8F0-4F1B-8691-AF9C1C06584D}"/>
              </a:ext>
            </a:extLst>
          </p:cNvPr>
          <p:cNvSpPr>
            <a:spLocks noGrp="1"/>
          </p:cNvSpPr>
          <p:nvPr>
            <p:ph type="pic" sz="quarter" idx="10" hasCustomPrompt="1"/>
          </p:nvPr>
        </p:nvSpPr>
        <p:spPr>
          <a:xfrm>
            <a:off x="0" y="0"/>
            <a:ext cx="12192000" cy="6858000"/>
          </a:xfrm>
          <a:prstGeom prst="rect">
            <a:avLst/>
          </a:prstGeom>
        </p:spPr>
        <p:txBody>
          <a:bodyPr/>
          <a:lstStyle>
            <a:lvl1pPr>
              <a:defRPr b="1">
                <a:solidFill>
                  <a:schemeClr val="accent1"/>
                </a:solidFill>
              </a:defRPr>
            </a:lvl1pPr>
          </a:lstStyle>
          <a:p>
            <a:r>
              <a:rPr lang="en-NZ" dirty="0"/>
              <a:t>INSERT IMAGE</a:t>
            </a:r>
          </a:p>
        </p:txBody>
      </p:sp>
      <p:sp>
        <p:nvSpPr>
          <p:cNvPr id="2" name="Title 1">
            <a:extLst>
              <a:ext uri="{FF2B5EF4-FFF2-40B4-BE49-F238E27FC236}">
                <a16:creationId xmlns:a16="http://schemas.microsoft.com/office/drawing/2014/main" id="{1AA7FF96-1176-41AC-916A-26EFF3FBEB88}"/>
              </a:ext>
            </a:extLst>
          </p:cNvPr>
          <p:cNvSpPr>
            <a:spLocks noGrp="1"/>
          </p:cNvSpPr>
          <p:nvPr>
            <p:ph type="ctrTitle" hasCustomPrompt="1"/>
          </p:nvPr>
        </p:nvSpPr>
        <p:spPr>
          <a:xfrm>
            <a:off x="519223" y="3009593"/>
            <a:ext cx="7667847" cy="1865725"/>
          </a:xfrm>
          <a:prstGeom prst="rect">
            <a:avLst/>
          </a:prstGeom>
        </p:spPr>
        <p:txBody>
          <a:bodyPr anchor="b">
            <a:noAutofit/>
          </a:bodyPr>
          <a:lstStyle>
            <a:lvl1pPr algn="l">
              <a:lnSpc>
                <a:spcPts val="7000"/>
              </a:lnSpc>
              <a:defRPr sz="6400" b="1" spc="0">
                <a:solidFill>
                  <a:schemeClr val="bg1"/>
                </a:solidFill>
              </a:defRPr>
            </a:lvl1pPr>
          </a:lstStyle>
          <a:p>
            <a:r>
              <a:rPr lang="en-US" dirty="0"/>
              <a:t>THIS IS THE TITLE OF THE PRESENTATION.</a:t>
            </a:r>
            <a:endParaRPr lang="en-NZ" dirty="0"/>
          </a:p>
        </p:txBody>
      </p:sp>
      <p:sp>
        <p:nvSpPr>
          <p:cNvPr id="3" name="Subtitle 2">
            <a:extLst>
              <a:ext uri="{FF2B5EF4-FFF2-40B4-BE49-F238E27FC236}">
                <a16:creationId xmlns:a16="http://schemas.microsoft.com/office/drawing/2014/main" id="{290DE8B7-F08E-4ADA-9A73-798CD07C7FF7}"/>
              </a:ext>
            </a:extLst>
          </p:cNvPr>
          <p:cNvSpPr>
            <a:spLocks noGrp="1"/>
          </p:cNvSpPr>
          <p:nvPr>
            <p:ph type="subTitle" idx="1" hasCustomPrompt="1"/>
          </p:nvPr>
        </p:nvSpPr>
        <p:spPr>
          <a:xfrm>
            <a:off x="519222" y="4922288"/>
            <a:ext cx="7667848" cy="749300"/>
          </a:xfrm>
          <a:prstGeom prst="rect">
            <a:avLst/>
          </a:prstGeom>
        </p:spPr>
        <p:txBody>
          <a:bodyPr>
            <a:normAutofit/>
          </a:bodyPr>
          <a:lstStyle>
            <a:lvl1pPr marL="0" indent="0" algn="l">
              <a:lnSpc>
                <a:spcPts val="5760"/>
              </a:lnSpc>
              <a:spcBef>
                <a:spcPts val="0"/>
              </a:spcBef>
              <a:buNone/>
              <a:defRPr sz="4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GOES HERE.</a:t>
            </a:r>
            <a:endParaRPr lang="en-NZ" dirty="0"/>
          </a:p>
        </p:txBody>
      </p:sp>
    </p:spTree>
    <p:extLst>
      <p:ext uri="{BB962C8B-B14F-4D97-AF65-F5344CB8AC3E}">
        <p14:creationId xmlns:p14="http://schemas.microsoft.com/office/powerpoint/2010/main" val="192838409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slide ferns (white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E0C8BE-2910-4AE4-AEE2-5346BF066CC2}"/>
              </a:ext>
            </a:extLst>
          </p:cNvPr>
          <p:cNvPicPr>
            <a:picLocks noChangeAspect="1"/>
          </p:cNvPicPr>
          <p:nvPr/>
        </p:nvPicPr>
        <p:blipFill>
          <a:blip r:embed="rId2"/>
          <a:srcRect/>
          <a:stretch/>
        </p:blipFill>
        <p:spPr>
          <a:xfrm>
            <a:off x="428010" y="433388"/>
            <a:ext cx="11335979" cy="5324475"/>
          </a:xfrm>
          <a:prstGeom prst="rect">
            <a:avLst/>
          </a:prstGeom>
        </p:spPr>
      </p:pic>
      <p:sp>
        <p:nvSpPr>
          <p:cNvPr id="6" name="Title 1">
            <a:extLst>
              <a:ext uri="{FF2B5EF4-FFF2-40B4-BE49-F238E27FC236}">
                <a16:creationId xmlns:a16="http://schemas.microsoft.com/office/drawing/2014/main" id="{FAF53CBC-A559-4239-BEB6-ADF6D72DFDBB}"/>
              </a:ext>
            </a:extLst>
          </p:cNvPr>
          <p:cNvSpPr>
            <a:spLocks noGrp="1"/>
          </p:cNvSpPr>
          <p:nvPr>
            <p:ph type="ctrTitle" hasCustomPrompt="1"/>
          </p:nvPr>
        </p:nvSpPr>
        <p:spPr>
          <a:xfrm>
            <a:off x="838200" y="3009593"/>
            <a:ext cx="7667847" cy="1865725"/>
          </a:xfrm>
          <a:prstGeom prst="rect">
            <a:avLst/>
          </a:prstGeom>
        </p:spPr>
        <p:txBody>
          <a:bodyPr anchor="b">
            <a:noAutofit/>
          </a:bodyPr>
          <a:lstStyle>
            <a:lvl1pPr algn="l">
              <a:lnSpc>
                <a:spcPct val="75000"/>
              </a:lnSpc>
              <a:defRPr sz="6400" b="1" cap="all" spc="0" baseline="0">
                <a:solidFill>
                  <a:schemeClr val="bg1"/>
                </a:solidFill>
              </a:defRPr>
            </a:lvl1pPr>
          </a:lstStyle>
          <a:p>
            <a:r>
              <a:rPr lang="en-US" dirty="0"/>
              <a:t>THIS IS A SECTION TITLE PAGE.</a:t>
            </a:r>
            <a:endParaRPr lang="en-NZ" dirty="0"/>
          </a:p>
        </p:txBody>
      </p:sp>
      <p:sp>
        <p:nvSpPr>
          <p:cNvPr id="7" name="Subtitle 2">
            <a:extLst>
              <a:ext uri="{FF2B5EF4-FFF2-40B4-BE49-F238E27FC236}">
                <a16:creationId xmlns:a16="http://schemas.microsoft.com/office/drawing/2014/main" id="{C89DC754-E07A-44C8-B1AC-E78C91AA2E43}"/>
              </a:ext>
            </a:extLst>
          </p:cNvPr>
          <p:cNvSpPr>
            <a:spLocks noGrp="1"/>
          </p:cNvSpPr>
          <p:nvPr>
            <p:ph type="subTitle" idx="1" hasCustomPrompt="1"/>
          </p:nvPr>
        </p:nvSpPr>
        <p:spPr>
          <a:xfrm>
            <a:off x="838199" y="4922288"/>
            <a:ext cx="7667848" cy="749300"/>
          </a:xfrm>
          <a:prstGeom prst="rect">
            <a:avLst/>
          </a:prstGeom>
        </p:spPr>
        <p:txBody>
          <a:bodyPr>
            <a:normAutofit/>
          </a:bodyPr>
          <a:lstStyle>
            <a:lvl1pPr marL="0" indent="0" algn="l">
              <a:lnSpc>
                <a:spcPct val="75000"/>
              </a:lnSpc>
              <a:spcBef>
                <a:spcPts val="0"/>
              </a:spcBef>
              <a:buNone/>
              <a:defRPr sz="48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SUB-TITLE HERE.</a:t>
            </a:r>
            <a:endParaRPr lang="en-NZ" dirty="0"/>
          </a:p>
        </p:txBody>
      </p:sp>
    </p:spTree>
    <p:extLst>
      <p:ext uri="{BB962C8B-B14F-4D97-AF65-F5344CB8AC3E}">
        <p14:creationId xmlns:p14="http://schemas.microsoft.com/office/powerpoint/2010/main" val="19774258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slide balloon dog (green tex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9E0C8BE-2910-4AE4-AEE2-5346BF066CC2}"/>
              </a:ext>
            </a:extLst>
          </p:cNvPr>
          <p:cNvPicPr>
            <a:picLocks noChangeAspect="1"/>
          </p:cNvPicPr>
          <p:nvPr/>
        </p:nvPicPr>
        <p:blipFill>
          <a:blip r:embed="rId2"/>
          <a:srcRect/>
          <a:stretch/>
        </p:blipFill>
        <p:spPr>
          <a:xfrm>
            <a:off x="428010" y="433388"/>
            <a:ext cx="11335979" cy="5324474"/>
          </a:xfrm>
          <a:prstGeom prst="rect">
            <a:avLst/>
          </a:prstGeom>
        </p:spPr>
      </p:pic>
      <p:sp>
        <p:nvSpPr>
          <p:cNvPr id="6" name="Title 1">
            <a:extLst>
              <a:ext uri="{FF2B5EF4-FFF2-40B4-BE49-F238E27FC236}">
                <a16:creationId xmlns:a16="http://schemas.microsoft.com/office/drawing/2014/main" id="{FAF53CBC-A559-4239-BEB6-ADF6D72DFDBB}"/>
              </a:ext>
            </a:extLst>
          </p:cNvPr>
          <p:cNvSpPr>
            <a:spLocks noGrp="1"/>
          </p:cNvSpPr>
          <p:nvPr>
            <p:ph type="ctrTitle" hasCustomPrompt="1"/>
          </p:nvPr>
        </p:nvSpPr>
        <p:spPr>
          <a:xfrm>
            <a:off x="838200" y="3009593"/>
            <a:ext cx="7667847" cy="1865725"/>
          </a:xfrm>
          <a:prstGeom prst="rect">
            <a:avLst/>
          </a:prstGeom>
        </p:spPr>
        <p:txBody>
          <a:bodyPr anchor="b">
            <a:noAutofit/>
          </a:bodyPr>
          <a:lstStyle>
            <a:lvl1pPr algn="l">
              <a:lnSpc>
                <a:spcPct val="75000"/>
              </a:lnSpc>
              <a:defRPr sz="6400" b="1" cap="all" spc="0" baseline="0">
                <a:solidFill>
                  <a:srgbClr val="5BC500"/>
                </a:solidFill>
              </a:defRPr>
            </a:lvl1pPr>
          </a:lstStyle>
          <a:p>
            <a:r>
              <a:rPr lang="en-US" dirty="0"/>
              <a:t>THIS IS A SECTION TITLE PAGE.</a:t>
            </a:r>
            <a:endParaRPr lang="en-NZ" dirty="0"/>
          </a:p>
        </p:txBody>
      </p:sp>
      <p:sp>
        <p:nvSpPr>
          <p:cNvPr id="7" name="Subtitle 2">
            <a:extLst>
              <a:ext uri="{FF2B5EF4-FFF2-40B4-BE49-F238E27FC236}">
                <a16:creationId xmlns:a16="http://schemas.microsoft.com/office/drawing/2014/main" id="{C89DC754-E07A-44C8-B1AC-E78C91AA2E43}"/>
              </a:ext>
            </a:extLst>
          </p:cNvPr>
          <p:cNvSpPr>
            <a:spLocks noGrp="1"/>
          </p:cNvSpPr>
          <p:nvPr>
            <p:ph type="subTitle" idx="1" hasCustomPrompt="1"/>
          </p:nvPr>
        </p:nvSpPr>
        <p:spPr>
          <a:xfrm>
            <a:off x="838199" y="4922288"/>
            <a:ext cx="7667848" cy="749300"/>
          </a:xfrm>
          <a:prstGeom prst="rect">
            <a:avLst/>
          </a:prstGeom>
        </p:spPr>
        <p:txBody>
          <a:bodyPr>
            <a:normAutofit/>
          </a:bodyPr>
          <a:lstStyle>
            <a:lvl1pPr marL="0" indent="0" algn="l">
              <a:lnSpc>
                <a:spcPct val="75000"/>
              </a:lnSpc>
              <a:spcBef>
                <a:spcPts val="0"/>
              </a:spcBef>
              <a:buNone/>
              <a:defRPr sz="4800" b="0" cap="all" baseline="0">
                <a:solidFill>
                  <a:srgbClr val="5BC5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SUB-TITLE HERE.</a:t>
            </a:r>
            <a:endParaRPr lang="en-NZ" dirty="0"/>
          </a:p>
        </p:txBody>
      </p:sp>
    </p:spTree>
    <p:extLst>
      <p:ext uri="{BB962C8B-B14F-4D97-AF65-F5344CB8AC3E}">
        <p14:creationId xmlns:p14="http://schemas.microsoft.com/office/powerpoint/2010/main" val="102321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ullet list left image righ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3AE783F-634D-4821-8490-596DAAB3788B}"/>
              </a:ext>
            </a:extLst>
          </p:cNvPr>
          <p:cNvSpPr>
            <a:spLocks noGrp="1"/>
          </p:cNvSpPr>
          <p:nvPr>
            <p:ph type="body" sz="quarter" idx="12" hasCustomPrompt="1"/>
          </p:nvPr>
        </p:nvSpPr>
        <p:spPr>
          <a:xfrm>
            <a:off x="519222" y="616790"/>
            <a:ext cx="5416274" cy="1157847"/>
          </a:xfrm>
          <a:prstGeom prst="rect">
            <a:avLst/>
          </a:prstGeom>
        </p:spPr>
        <p:txBody>
          <a:bodyPr>
            <a:noAutofit/>
          </a:bodyPr>
          <a:lstStyle>
            <a:lvl1pPr marL="0" indent="0">
              <a:lnSpc>
                <a:spcPct val="75000"/>
              </a:lnSpc>
              <a:spcBef>
                <a:spcPts val="0"/>
              </a:spcBef>
              <a:buNone/>
              <a:defRPr sz="4000" b="1" i="0" cap="all" baseline="0">
                <a:solidFill>
                  <a:schemeClr val="accent1"/>
                </a:solidFill>
                <a:latin typeface="Century Gothic" panose="020B0502020202020204" pitchFamily="34" charset="0"/>
              </a:defRPr>
            </a:lvl1pPr>
          </a:lstStyle>
          <a:p>
            <a:r>
              <a:rPr lang="en-GB" dirty="0"/>
              <a:t>INSERT YOUR CONTENT HERE. </a:t>
            </a:r>
            <a:endParaRPr lang="en-US" dirty="0"/>
          </a:p>
        </p:txBody>
      </p:sp>
      <p:sp>
        <p:nvSpPr>
          <p:cNvPr id="7" name="Text Placeholder 4">
            <a:extLst>
              <a:ext uri="{FF2B5EF4-FFF2-40B4-BE49-F238E27FC236}">
                <a16:creationId xmlns:a16="http://schemas.microsoft.com/office/drawing/2014/main" id="{D0003238-B86C-4F0B-AA2B-CCC903114CA2}"/>
              </a:ext>
            </a:extLst>
          </p:cNvPr>
          <p:cNvSpPr>
            <a:spLocks noGrp="1"/>
          </p:cNvSpPr>
          <p:nvPr>
            <p:ph type="body" sz="quarter" idx="14" hasCustomPrompt="1"/>
          </p:nvPr>
        </p:nvSpPr>
        <p:spPr>
          <a:xfrm>
            <a:off x="519222" y="1959383"/>
            <a:ext cx="5416274" cy="3702903"/>
          </a:xfrm>
          <a:prstGeom prst="rect">
            <a:avLst/>
          </a:prstGeom>
        </p:spPr>
        <p:txBody>
          <a:bodyPr>
            <a:normAutofit/>
          </a:bodyPr>
          <a:lstStyle>
            <a:lvl1pPr marL="0" indent="0">
              <a:lnSpc>
                <a:spcPct val="100000"/>
              </a:lnSpc>
              <a:spcAft>
                <a:spcPts val="600"/>
              </a:spcAft>
              <a:buNone/>
              <a:defRPr sz="2000">
                <a:solidFill>
                  <a:srgbClr val="414042"/>
                </a:solidFill>
                <a:latin typeface="Century Gothic" panose="020B0502020202020204" pitchFamily="34" charset="0"/>
              </a:defRPr>
            </a:lvl1pPr>
            <a:lvl2pPr>
              <a:lnSpc>
                <a:spcPct val="100000"/>
              </a:lnSpc>
              <a:spcBef>
                <a:spcPts val="600"/>
              </a:spcBef>
              <a:spcAft>
                <a:spcPts val="600"/>
              </a:spcAft>
              <a:defRPr sz="1800">
                <a:solidFill>
                  <a:srgbClr val="414042"/>
                </a:solidFill>
                <a:latin typeface="Century Gothic" panose="020B0502020202020204" pitchFamily="34" charset="0"/>
              </a:defRPr>
            </a:lvl2pPr>
            <a:lvl3pPr>
              <a:lnSpc>
                <a:spcPct val="100000"/>
              </a:lnSpc>
              <a:spcBef>
                <a:spcPts val="600"/>
              </a:spcBef>
              <a:spcAft>
                <a:spcPts val="600"/>
              </a:spcAft>
              <a:defRPr sz="1600">
                <a:solidFill>
                  <a:srgbClr val="414042"/>
                </a:solidFill>
                <a:latin typeface="Century Gothic" panose="020B0502020202020204" pitchFamily="34" charset="0"/>
              </a:defRPr>
            </a:lvl3pPr>
            <a:lvl4pPr>
              <a:lnSpc>
                <a:spcPct val="100000"/>
              </a:lnSpc>
              <a:spcBef>
                <a:spcPts val="600"/>
              </a:spcBef>
              <a:spcAft>
                <a:spcPts val="600"/>
              </a:spcAft>
              <a:defRPr sz="1400">
                <a:solidFill>
                  <a:srgbClr val="414042"/>
                </a:solidFill>
                <a:latin typeface="Century Gothic" panose="020B0502020202020204" pitchFamily="34" charset="0"/>
              </a:defRPr>
            </a:lvl4pPr>
            <a:lvl5pPr>
              <a:defRPr>
                <a:solidFill>
                  <a:schemeClr val="tx1">
                    <a:lumMod val="75000"/>
                    <a:lumOff val="25000"/>
                  </a:schemeClr>
                </a:solidFill>
                <a:latin typeface="+mn-lt"/>
              </a:defRPr>
            </a:lvl5pPr>
          </a:lstStyle>
          <a:p>
            <a:pPr lvl="0"/>
            <a:r>
              <a:rPr lang="en-GB" dirty="0"/>
              <a:t>Here’s a content slide where you can use bullet points alongside an image, use the standard image or click the image to insert your own. </a:t>
            </a:r>
          </a:p>
          <a:p>
            <a:pPr lvl="0"/>
            <a:r>
              <a:rPr lang="en-GB" dirty="0"/>
              <a:t>Try to keep text to a minimum.</a:t>
            </a:r>
          </a:p>
          <a:p>
            <a:pPr lvl="1"/>
            <a:r>
              <a:rPr lang="en-GB" dirty="0"/>
              <a:t>Bullets 1</a:t>
            </a:r>
          </a:p>
          <a:p>
            <a:pPr lvl="2"/>
            <a:r>
              <a:rPr lang="en-GB" dirty="0"/>
              <a:t>Bullets 2</a:t>
            </a:r>
          </a:p>
          <a:p>
            <a:pPr lvl="3"/>
            <a:r>
              <a:rPr lang="en-GB" dirty="0"/>
              <a:t>Bullets 3</a:t>
            </a:r>
          </a:p>
        </p:txBody>
      </p:sp>
      <p:sp>
        <p:nvSpPr>
          <p:cNvPr id="3" name="Picture Placeholder 2">
            <a:extLst>
              <a:ext uri="{FF2B5EF4-FFF2-40B4-BE49-F238E27FC236}">
                <a16:creationId xmlns:a16="http://schemas.microsoft.com/office/drawing/2014/main" id="{B4F1666E-D0AC-467C-8C94-2B73B339A81E}"/>
              </a:ext>
            </a:extLst>
          </p:cNvPr>
          <p:cNvSpPr>
            <a:spLocks noGrp="1"/>
          </p:cNvSpPr>
          <p:nvPr>
            <p:ph type="pic" sz="quarter" idx="15" hasCustomPrompt="1"/>
          </p:nvPr>
        </p:nvSpPr>
        <p:spPr>
          <a:xfrm>
            <a:off x="6256506" y="617211"/>
            <a:ext cx="5495925" cy="5045075"/>
          </a:xfrm>
          <a:prstGeom prst="rect">
            <a:avLst/>
          </a:prstGeom>
        </p:spPr>
        <p:txBody>
          <a:bodyPr/>
          <a:lstStyle>
            <a:lvl1pPr>
              <a:lnSpc>
                <a:spcPct val="100000"/>
              </a:lnSpc>
              <a:spcBef>
                <a:spcPts val="0"/>
              </a:spcBef>
              <a:defRPr b="1">
                <a:solidFill>
                  <a:schemeClr val="accent1"/>
                </a:solidFill>
              </a:defRPr>
            </a:lvl1pPr>
          </a:lstStyle>
          <a:p>
            <a:r>
              <a:rPr lang="en-NZ" dirty="0"/>
              <a:t>INSERT IMAGE</a:t>
            </a:r>
          </a:p>
        </p:txBody>
      </p:sp>
    </p:spTree>
    <p:extLst>
      <p:ext uri="{BB962C8B-B14F-4D97-AF65-F5344CB8AC3E}">
        <p14:creationId xmlns:p14="http://schemas.microsoft.com/office/powerpoint/2010/main" val="26549200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ullet list right image left">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3AE783F-634D-4821-8490-596DAAB3788B}"/>
              </a:ext>
            </a:extLst>
          </p:cNvPr>
          <p:cNvSpPr>
            <a:spLocks noGrp="1"/>
          </p:cNvSpPr>
          <p:nvPr>
            <p:ph type="body" sz="quarter" idx="12" hasCustomPrompt="1"/>
          </p:nvPr>
        </p:nvSpPr>
        <p:spPr>
          <a:xfrm>
            <a:off x="6101361" y="616790"/>
            <a:ext cx="5416274" cy="1157847"/>
          </a:xfrm>
          <a:prstGeom prst="rect">
            <a:avLst/>
          </a:prstGeom>
        </p:spPr>
        <p:txBody>
          <a:bodyPr>
            <a:normAutofit/>
          </a:bodyPr>
          <a:lstStyle>
            <a:lvl1pPr marL="0" indent="0">
              <a:lnSpc>
                <a:spcPct val="75000"/>
              </a:lnSpc>
              <a:spcBef>
                <a:spcPts val="0"/>
              </a:spcBef>
              <a:buNone/>
              <a:defRPr sz="4000" b="1" i="0" cap="all" baseline="0">
                <a:solidFill>
                  <a:schemeClr val="accent1"/>
                </a:solidFill>
                <a:latin typeface="Century Gothic" panose="020B0502020202020204" pitchFamily="34" charset="0"/>
              </a:defRPr>
            </a:lvl1pPr>
          </a:lstStyle>
          <a:p>
            <a:r>
              <a:rPr lang="en-GB" dirty="0"/>
              <a:t>INSERT YOUR CONTENT HERE. </a:t>
            </a:r>
            <a:endParaRPr lang="en-US" dirty="0"/>
          </a:p>
        </p:txBody>
      </p:sp>
      <p:sp>
        <p:nvSpPr>
          <p:cNvPr id="7" name="Text Placeholder 4">
            <a:extLst>
              <a:ext uri="{FF2B5EF4-FFF2-40B4-BE49-F238E27FC236}">
                <a16:creationId xmlns:a16="http://schemas.microsoft.com/office/drawing/2014/main" id="{D0003238-B86C-4F0B-AA2B-CCC903114CA2}"/>
              </a:ext>
            </a:extLst>
          </p:cNvPr>
          <p:cNvSpPr>
            <a:spLocks noGrp="1"/>
          </p:cNvSpPr>
          <p:nvPr>
            <p:ph type="body" sz="quarter" idx="14" hasCustomPrompt="1"/>
          </p:nvPr>
        </p:nvSpPr>
        <p:spPr>
          <a:xfrm>
            <a:off x="6101361" y="1959383"/>
            <a:ext cx="5416274" cy="3702903"/>
          </a:xfrm>
          <a:prstGeom prst="rect">
            <a:avLst/>
          </a:prstGeom>
        </p:spPr>
        <p:txBody>
          <a:bodyPr>
            <a:normAutofit/>
          </a:bodyPr>
          <a:lstStyle>
            <a:lvl1pPr marL="0" indent="0">
              <a:lnSpc>
                <a:spcPct val="100000"/>
              </a:lnSpc>
              <a:spcBef>
                <a:spcPts val="600"/>
              </a:spcBef>
              <a:spcAft>
                <a:spcPts val="600"/>
              </a:spcAft>
              <a:buNone/>
              <a:defRPr sz="2000">
                <a:solidFill>
                  <a:srgbClr val="414042"/>
                </a:solidFill>
                <a:latin typeface="Century Gothic" panose="020B0502020202020204" pitchFamily="34" charset="0"/>
              </a:defRPr>
            </a:lvl1pPr>
            <a:lvl2pPr>
              <a:lnSpc>
                <a:spcPct val="100000"/>
              </a:lnSpc>
              <a:spcBef>
                <a:spcPts val="600"/>
              </a:spcBef>
              <a:spcAft>
                <a:spcPts val="600"/>
              </a:spcAft>
              <a:defRPr sz="1800">
                <a:solidFill>
                  <a:srgbClr val="414042"/>
                </a:solidFill>
                <a:latin typeface="Century Gothic" panose="020B0502020202020204" pitchFamily="34" charset="0"/>
              </a:defRPr>
            </a:lvl2pPr>
            <a:lvl3pPr>
              <a:lnSpc>
                <a:spcPct val="100000"/>
              </a:lnSpc>
              <a:spcBef>
                <a:spcPts val="600"/>
              </a:spcBef>
              <a:spcAft>
                <a:spcPts val="600"/>
              </a:spcAft>
              <a:defRPr sz="1600">
                <a:solidFill>
                  <a:srgbClr val="414042"/>
                </a:solidFill>
                <a:latin typeface="Century Gothic" panose="020B0502020202020204" pitchFamily="34" charset="0"/>
              </a:defRPr>
            </a:lvl3pPr>
            <a:lvl4pPr>
              <a:lnSpc>
                <a:spcPct val="100000"/>
              </a:lnSpc>
              <a:spcBef>
                <a:spcPts val="600"/>
              </a:spcBef>
              <a:spcAft>
                <a:spcPts val="600"/>
              </a:spcAft>
              <a:defRPr sz="1400">
                <a:solidFill>
                  <a:srgbClr val="414042"/>
                </a:solidFill>
                <a:latin typeface="Century Gothic" panose="020B0502020202020204" pitchFamily="34" charset="0"/>
              </a:defRPr>
            </a:lvl4pPr>
            <a:lvl5pPr>
              <a:defRPr>
                <a:solidFill>
                  <a:schemeClr val="tx1">
                    <a:lumMod val="75000"/>
                    <a:lumOff val="25000"/>
                  </a:schemeClr>
                </a:solidFill>
                <a:latin typeface="+mn-lt"/>
              </a:defRPr>
            </a:lvl5pPr>
          </a:lstStyle>
          <a:p>
            <a:pPr lvl="0"/>
            <a:r>
              <a:rPr lang="en-GB" dirty="0"/>
              <a:t>Here’s another content slide where you can use bullet points or text alongside an image.</a:t>
            </a:r>
          </a:p>
          <a:p>
            <a:pPr lvl="1"/>
            <a:r>
              <a:rPr lang="en-GB" dirty="0"/>
              <a:t>Bullets 1</a:t>
            </a:r>
          </a:p>
          <a:p>
            <a:pPr lvl="2"/>
            <a:r>
              <a:rPr lang="en-GB" dirty="0"/>
              <a:t>Bullets 2</a:t>
            </a:r>
          </a:p>
          <a:p>
            <a:pPr lvl="3"/>
            <a:r>
              <a:rPr lang="en-GB" dirty="0"/>
              <a:t>Bullets 3</a:t>
            </a:r>
          </a:p>
        </p:txBody>
      </p:sp>
      <p:sp>
        <p:nvSpPr>
          <p:cNvPr id="3" name="Picture Placeholder 2">
            <a:extLst>
              <a:ext uri="{FF2B5EF4-FFF2-40B4-BE49-F238E27FC236}">
                <a16:creationId xmlns:a16="http://schemas.microsoft.com/office/drawing/2014/main" id="{84EC6573-1327-447C-81C1-40F2EAF2CA44}"/>
              </a:ext>
            </a:extLst>
          </p:cNvPr>
          <p:cNvSpPr>
            <a:spLocks noGrp="1"/>
          </p:cNvSpPr>
          <p:nvPr>
            <p:ph type="pic" sz="quarter" idx="15" hasCustomPrompt="1"/>
          </p:nvPr>
        </p:nvSpPr>
        <p:spPr>
          <a:xfrm>
            <a:off x="519113" y="621639"/>
            <a:ext cx="5416550" cy="5040647"/>
          </a:xfrm>
          <a:prstGeom prst="rect">
            <a:avLst/>
          </a:prstGeom>
        </p:spPr>
        <p:txBody>
          <a:bodyPr/>
          <a:lstStyle>
            <a:lvl1pPr>
              <a:lnSpc>
                <a:spcPct val="75000"/>
              </a:lnSpc>
              <a:spcBef>
                <a:spcPts val="0"/>
              </a:spcBef>
              <a:defRPr b="1">
                <a:solidFill>
                  <a:schemeClr val="accent1"/>
                </a:solidFill>
              </a:defRPr>
            </a:lvl1pPr>
          </a:lstStyle>
          <a:p>
            <a:r>
              <a:rPr lang="en-NZ" dirty="0"/>
              <a:t>INSERT IMAGE</a:t>
            </a:r>
          </a:p>
        </p:txBody>
      </p:sp>
    </p:spTree>
    <p:extLst>
      <p:ext uri="{BB962C8B-B14F-4D97-AF65-F5344CB8AC3E}">
        <p14:creationId xmlns:p14="http://schemas.microsoft.com/office/powerpoint/2010/main" val="5817833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ullet list left in green rectangle, image righ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1864C-7972-4D1D-822E-F064977E875B}"/>
              </a:ext>
            </a:extLst>
          </p:cNvPr>
          <p:cNvSpPr/>
          <p:nvPr/>
        </p:nvSpPr>
        <p:spPr>
          <a:xfrm>
            <a:off x="-77638" y="0"/>
            <a:ext cx="617363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 Placeholder 2">
            <a:extLst>
              <a:ext uri="{FF2B5EF4-FFF2-40B4-BE49-F238E27FC236}">
                <a16:creationId xmlns:a16="http://schemas.microsoft.com/office/drawing/2014/main" id="{23AE783F-634D-4821-8490-596DAAB3788B}"/>
              </a:ext>
            </a:extLst>
          </p:cNvPr>
          <p:cNvSpPr>
            <a:spLocks noGrp="1"/>
          </p:cNvSpPr>
          <p:nvPr>
            <p:ph type="body" sz="quarter" idx="12" hasCustomPrompt="1"/>
          </p:nvPr>
        </p:nvSpPr>
        <p:spPr>
          <a:xfrm>
            <a:off x="519222" y="616790"/>
            <a:ext cx="5416274" cy="1157847"/>
          </a:xfrm>
          <a:prstGeom prst="rect">
            <a:avLst/>
          </a:prstGeom>
        </p:spPr>
        <p:txBody>
          <a:bodyPr>
            <a:noAutofit/>
          </a:bodyPr>
          <a:lstStyle>
            <a:lvl1pPr marL="0" indent="0">
              <a:lnSpc>
                <a:spcPct val="75000"/>
              </a:lnSpc>
              <a:spcBef>
                <a:spcPts val="0"/>
              </a:spcBef>
              <a:buNone/>
              <a:defRPr sz="4000" b="1" i="0" cap="all" baseline="0">
                <a:solidFill>
                  <a:schemeClr val="bg1"/>
                </a:solidFill>
                <a:latin typeface="Century Gothic" panose="020B0502020202020204" pitchFamily="34" charset="0"/>
              </a:defRPr>
            </a:lvl1pPr>
          </a:lstStyle>
          <a:p>
            <a:r>
              <a:rPr lang="en-GB" dirty="0"/>
              <a:t>INSERT YOUR CONTENT HERE. </a:t>
            </a:r>
            <a:endParaRPr lang="en-US" dirty="0"/>
          </a:p>
        </p:txBody>
      </p:sp>
      <p:sp>
        <p:nvSpPr>
          <p:cNvPr id="7" name="Text Placeholder 4">
            <a:extLst>
              <a:ext uri="{FF2B5EF4-FFF2-40B4-BE49-F238E27FC236}">
                <a16:creationId xmlns:a16="http://schemas.microsoft.com/office/drawing/2014/main" id="{D0003238-B86C-4F0B-AA2B-CCC903114CA2}"/>
              </a:ext>
            </a:extLst>
          </p:cNvPr>
          <p:cNvSpPr>
            <a:spLocks noGrp="1"/>
          </p:cNvSpPr>
          <p:nvPr>
            <p:ph type="body" sz="quarter" idx="14" hasCustomPrompt="1"/>
          </p:nvPr>
        </p:nvSpPr>
        <p:spPr>
          <a:xfrm>
            <a:off x="519222" y="1959383"/>
            <a:ext cx="5416274" cy="3702903"/>
          </a:xfrm>
          <a:prstGeom prst="rect">
            <a:avLst/>
          </a:prstGeom>
        </p:spPr>
        <p:txBody>
          <a:bodyPr>
            <a:normAutofit/>
          </a:bodyPr>
          <a:lstStyle>
            <a:lvl1pPr marL="0" indent="0">
              <a:lnSpc>
                <a:spcPct val="100000"/>
              </a:lnSpc>
              <a:spcAft>
                <a:spcPts val="600"/>
              </a:spcAft>
              <a:buNone/>
              <a:defRPr sz="2000">
                <a:solidFill>
                  <a:schemeClr val="bg1"/>
                </a:solidFill>
                <a:latin typeface="Century Gothic" panose="020B0502020202020204" pitchFamily="34" charset="0"/>
              </a:defRPr>
            </a:lvl1pPr>
            <a:lvl2pPr>
              <a:lnSpc>
                <a:spcPct val="100000"/>
              </a:lnSpc>
              <a:spcBef>
                <a:spcPts val="600"/>
              </a:spcBef>
              <a:spcAft>
                <a:spcPts val="600"/>
              </a:spcAft>
              <a:defRPr sz="1800">
                <a:solidFill>
                  <a:schemeClr val="bg1"/>
                </a:solidFill>
                <a:latin typeface="Century Gothic" panose="020B0502020202020204" pitchFamily="34" charset="0"/>
              </a:defRPr>
            </a:lvl2pPr>
            <a:lvl3pPr>
              <a:lnSpc>
                <a:spcPct val="100000"/>
              </a:lnSpc>
              <a:spcBef>
                <a:spcPts val="600"/>
              </a:spcBef>
              <a:spcAft>
                <a:spcPts val="600"/>
              </a:spcAft>
              <a:defRPr sz="1600">
                <a:solidFill>
                  <a:schemeClr val="bg1"/>
                </a:solidFill>
                <a:latin typeface="Century Gothic" panose="020B0502020202020204" pitchFamily="34" charset="0"/>
              </a:defRPr>
            </a:lvl3pPr>
            <a:lvl4pPr>
              <a:lnSpc>
                <a:spcPct val="100000"/>
              </a:lnSpc>
              <a:spcBef>
                <a:spcPts val="600"/>
              </a:spcBef>
              <a:spcAft>
                <a:spcPts val="600"/>
              </a:spcAft>
              <a:defRPr sz="1400">
                <a:solidFill>
                  <a:schemeClr val="bg1"/>
                </a:solidFill>
                <a:latin typeface="Century Gothic" panose="020B0502020202020204" pitchFamily="34" charset="0"/>
              </a:defRPr>
            </a:lvl4pPr>
            <a:lvl5pPr>
              <a:defRPr>
                <a:solidFill>
                  <a:schemeClr val="tx1">
                    <a:lumMod val="75000"/>
                    <a:lumOff val="25000"/>
                  </a:schemeClr>
                </a:solidFill>
                <a:latin typeface="+mn-lt"/>
              </a:defRPr>
            </a:lvl5pPr>
          </a:lstStyle>
          <a:p>
            <a:pPr lvl="0"/>
            <a:r>
              <a:rPr lang="en-GB" dirty="0"/>
              <a:t>Here’s a content slide where you can use bullet points alongside an image, use the standard image or click the image to insert your own. </a:t>
            </a:r>
          </a:p>
          <a:p>
            <a:pPr lvl="0"/>
            <a:r>
              <a:rPr lang="en-GB" dirty="0"/>
              <a:t>Try to keep text to a minimum.</a:t>
            </a:r>
          </a:p>
          <a:p>
            <a:pPr lvl="1"/>
            <a:r>
              <a:rPr lang="en-GB" dirty="0"/>
              <a:t>Bullets 1</a:t>
            </a:r>
          </a:p>
          <a:p>
            <a:pPr lvl="2"/>
            <a:r>
              <a:rPr lang="en-GB" dirty="0"/>
              <a:t>Bullets 2</a:t>
            </a:r>
          </a:p>
          <a:p>
            <a:pPr lvl="3"/>
            <a:r>
              <a:rPr lang="en-GB" dirty="0"/>
              <a:t>Bullets 3</a:t>
            </a:r>
          </a:p>
        </p:txBody>
      </p:sp>
      <p:sp>
        <p:nvSpPr>
          <p:cNvPr id="3" name="Picture Placeholder 2">
            <a:extLst>
              <a:ext uri="{FF2B5EF4-FFF2-40B4-BE49-F238E27FC236}">
                <a16:creationId xmlns:a16="http://schemas.microsoft.com/office/drawing/2014/main" id="{B4F1666E-D0AC-467C-8C94-2B73B339A81E}"/>
              </a:ext>
            </a:extLst>
          </p:cNvPr>
          <p:cNvSpPr>
            <a:spLocks noGrp="1"/>
          </p:cNvSpPr>
          <p:nvPr>
            <p:ph type="pic" sz="quarter" idx="15" hasCustomPrompt="1"/>
          </p:nvPr>
        </p:nvSpPr>
        <p:spPr>
          <a:xfrm>
            <a:off x="6256506" y="617211"/>
            <a:ext cx="5495925" cy="5045075"/>
          </a:xfrm>
          <a:prstGeom prst="rect">
            <a:avLst/>
          </a:prstGeom>
        </p:spPr>
        <p:txBody>
          <a:bodyPr/>
          <a:lstStyle>
            <a:lvl1pPr>
              <a:lnSpc>
                <a:spcPct val="100000"/>
              </a:lnSpc>
              <a:spcBef>
                <a:spcPts val="0"/>
              </a:spcBef>
              <a:defRPr b="1">
                <a:solidFill>
                  <a:schemeClr val="accent1"/>
                </a:solidFill>
              </a:defRPr>
            </a:lvl1pPr>
          </a:lstStyle>
          <a:p>
            <a:r>
              <a:rPr lang="en-NZ" dirty="0"/>
              <a:t>INSERT IMAGE</a:t>
            </a:r>
          </a:p>
        </p:txBody>
      </p:sp>
    </p:spTree>
    <p:extLst>
      <p:ext uri="{BB962C8B-B14F-4D97-AF65-F5344CB8AC3E}">
        <p14:creationId xmlns:p14="http://schemas.microsoft.com/office/powerpoint/2010/main" val="626641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ullet list right in green rectangle, image lef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BABA26D-4E1C-4B9C-89B5-6624CC291B2F}"/>
              </a:ext>
            </a:extLst>
          </p:cNvPr>
          <p:cNvSpPr/>
          <p:nvPr/>
        </p:nvSpPr>
        <p:spPr>
          <a:xfrm>
            <a:off x="6018362" y="0"/>
            <a:ext cx="6173638"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cap="all" baseline="0" dirty="0"/>
          </a:p>
        </p:txBody>
      </p:sp>
      <p:sp>
        <p:nvSpPr>
          <p:cNvPr id="6" name="Text Placeholder 2">
            <a:extLst>
              <a:ext uri="{FF2B5EF4-FFF2-40B4-BE49-F238E27FC236}">
                <a16:creationId xmlns:a16="http://schemas.microsoft.com/office/drawing/2014/main" id="{23AE783F-634D-4821-8490-596DAAB3788B}"/>
              </a:ext>
            </a:extLst>
          </p:cNvPr>
          <p:cNvSpPr>
            <a:spLocks noGrp="1"/>
          </p:cNvSpPr>
          <p:nvPr>
            <p:ph type="body" sz="quarter" idx="12" hasCustomPrompt="1"/>
          </p:nvPr>
        </p:nvSpPr>
        <p:spPr>
          <a:xfrm>
            <a:off x="6101361" y="616790"/>
            <a:ext cx="5416274" cy="1157847"/>
          </a:xfrm>
          <a:prstGeom prst="rect">
            <a:avLst/>
          </a:prstGeom>
        </p:spPr>
        <p:txBody>
          <a:bodyPr>
            <a:normAutofit/>
          </a:bodyPr>
          <a:lstStyle>
            <a:lvl1pPr marL="0" indent="0">
              <a:lnSpc>
                <a:spcPct val="75000"/>
              </a:lnSpc>
              <a:spcBef>
                <a:spcPts val="0"/>
              </a:spcBef>
              <a:buNone/>
              <a:defRPr sz="4000" b="1" i="0">
                <a:solidFill>
                  <a:schemeClr val="bg1"/>
                </a:solidFill>
                <a:latin typeface="Century Gothic" panose="020B0502020202020204" pitchFamily="34" charset="0"/>
              </a:defRPr>
            </a:lvl1pPr>
          </a:lstStyle>
          <a:p>
            <a:r>
              <a:rPr lang="en-GB" dirty="0"/>
              <a:t>INSERT YOUR CONTENT HERE. </a:t>
            </a:r>
            <a:endParaRPr lang="en-US" dirty="0"/>
          </a:p>
        </p:txBody>
      </p:sp>
      <p:sp>
        <p:nvSpPr>
          <p:cNvPr id="7" name="Text Placeholder 4">
            <a:extLst>
              <a:ext uri="{FF2B5EF4-FFF2-40B4-BE49-F238E27FC236}">
                <a16:creationId xmlns:a16="http://schemas.microsoft.com/office/drawing/2014/main" id="{D0003238-B86C-4F0B-AA2B-CCC903114CA2}"/>
              </a:ext>
            </a:extLst>
          </p:cNvPr>
          <p:cNvSpPr>
            <a:spLocks noGrp="1"/>
          </p:cNvSpPr>
          <p:nvPr>
            <p:ph type="body" sz="quarter" idx="14" hasCustomPrompt="1"/>
          </p:nvPr>
        </p:nvSpPr>
        <p:spPr>
          <a:xfrm>
            <a:off x="6101361" y="1959383"/>
            <a:ext cx="5416274" cy="3702903"/>
          </a:xfrm>
          <a:prstGeom prst="rect">
            <a:avLst/>
          </a:prstGeom>
        </p:spPr>
        <p:txBody>
          <a:bodyPr>
            <a:normAutofit/>
          </a:bodyPr>
          <a:lstStyle>
            <a:lvl1pPr marL="0" indent="0">
              <a:lnSpc>
                <a:spcPct val="100000"/>
              </a:lnSpc>
              <a:spcBef>
                <a:spcPts val="600"/>
              </a:spcBef>
              <a:spcAft>
                <a:spcPts val="600"/>
              </a:spcAft>
              <a:buNone/>
              <a:defRPr sz="2000">
                <a:solidFill>
                  <a:schemeClr val="bg1"/>
                </a:solidFill>
                <a:latin typeface="Century Gothic" panose="020B0502020202020204" pitchFamily="34" charset="0"/>
              </a:defRPr>
            </a:lvl1pPr>
            <a:lvl2pPr>
              <a:lnSpc>
                <a:spcPct val="100000"/>
              </a:lnSpc>
              <a:spcBef>
                <a:spcPts val="600"/>
              </a:spcBef>
              <a:spcAft>
                <a:spcPts val="600"/>
              </a:spcAft>
              <a:defRPr sz="1800">
                <a:solidFill>
                  <a:schemeClr val="bg1"/>
                </a:solidFill>
                <a:latin typeface="Century Gothic" panose="020B0502020202020204" pitchFamily="34" charset="0"/>
              </a:defRPr>
            </a:lvl2pPr>
            <a:lvl3pPr>
              <a:lnSpc>
                <a:spcPct val="100000"/>
              </a:lnSpc>
              <a:spcBef>
                <a:spcPts val="600"/>
              </a:spcBef>
              <a:spcAft>
                <a:spcPts val="600"/>
              </a:spcAft>
              <a:defRPr sz="1600">
                <a:solidFill>
                  <a:schemeClr val="bg1"/>
                </a:solidFill>
                <a:latin typeface="Century Gothic" panose="020B0502020202020204" pitchFamily="34" charset="0"/>
              </a:defRPr>
            </a:lvl3pPr>
            <a:lvl4pPr>
              <a:lnSpc>
                <a:spcPct val="100000"/>
              </a:lnSpc>
              <a:spcBef>
                <a:spcPts val="600"/>
              </a:spcBef>
              <a:spcAft>
                <a:spcPts val="600"/>
              </a:spcAft>
              <a:defRPr sz="1400">
                <a:solidFill>
                  <a:schemeClr val="bg1"/>
                </a:solidFill>
                <a:latin typeface="Century Gothic" panose="020B0502020202020204" pitchFamily="34" charset="0"/>
              </a:defRPr>
            </a:lvl4pPr>
            <a:lvl5pPr>
              <a:defRPr>
                <a:solidFill>
                  <a:schemeClr val="tx1">
                    <a:lumMod val="75000"/>
                    <a:lumOff val="25000"/>
                  </a:schemeClr>
                </a:solidFill>
                <a:latin typeface="+mn-lt"/>
              </a:defRPr>
            </a:lvl5pPr>
          </a:lstStyle>
          <a:p>
            <a:pPr lvl="0"/>
            <a:r>
              <a:rPr lang="en-GB" dirty="0"/>
              <a:t>Here’s another content slide where you can use bullet points or text alongside an image.</a:t>
            </a:r>
          </a:p>
          <a:p>
            <a:pPr lvl="1"/>
            <a:r>
              <a:rPr lang="en-GB" dirty="0"/>
              <a:t>Bullets 1</a:t>
            </a:r>
          </a:p>
          <a:p>
            <a:pPr lvl="2"/>
            <a:r>
              <a:rPr lang="en-GB" dirty="0"/>
              <a:t>Bullets 2</a:t>
            </a:r>
          </a:p>
          <a:p>
            <a:pPr lvl="3"/>
            <a:r>
              <a:rPr lang="en-GB" dirty="0"/>
              <a:t>Bullets 3</a:t>
            </a:r>
          </a:p>
        </p:txBody>
      </p:sp>
      <p:sp>
        <p:nvSpPr>
          <p:cNvPr id="3" name="Picture Placeholder 2">
            <a:extLst>
              <a:ext uri="{FF2B5EF4-FFF2-40B4-BE49-F238E27FC236}">
                <a16:creationId xmlns:a16="http://schemas.microsoft.com/office/drawing/2014/main" id="{84EC6573-1327-447C-81C1-40F2EAF2CA44}"/>
              </a:ext>
            </a:extLst>
          </p:cNvPr>
          <p:cNvSpPr>
            <a:spLocks noGrp="1"/>
          </p:cNvSpPr>
          <p:nvPr>
            <p:ph type="pic" sz="quarter" idx="15" hasCustomPrompt="1"/>
          </p:nvPr>
        </p:nvSpPr>
        <p:spPr>
          <a:xfrm>
            <a:off x="519113" y="621639"/>
            <a:ext cx="5416550" cy="5040647"/>
          </a:xfrm>
          <a:prstGeom prst="rect">
            <a:avLst/>
          </a:prstGeom>
        </p:spPr>
        <p:txBody>
          <a:bodyPr/>
          <a:lstStyle>
            <a:lvl1pPr>
              <a:lnSpc>
                <a:spcPct val="75000"/>
              </a:lnSpc>
              <a:spcBef>
                <a:spcPts val="0"/>
              </a:spcBef>
              <a:defRPr b="1">
                <a:solidFill>
                  <a:schemeClr val="accent1"/>
                </a:solidFill>
              </a:defRPr>
            </a:lvl1pPr>
          </a:lstStyle>
          <a:p>
            <a:r>
              <a:rPr lang="en-NZ" dirty="0"/>
              <a:t>INSERT IMAGE</a:t>
            </a:r>
          </a:p>
        </p:txBody>
      </p:sp>
      <p:pic>
        <p:nvPicPr>
          <p:cNvPr id="9" name="Picture 8" descr="A picture containing drawing&#10;&#10;Description automatically generated">
            <a:extLst>
              <a:ext uri="{FF2B5EF4-FFF2-40B4-BE49-F238E27FC236}">
                <a16:creationId xmlns:a16="http://schemas.microsoft.com/office/drawing/2014/main" id="{7E021883-A8C4-4BDB-A5E3-0E0BD1CF8BE3}"/>
              </a:ext>
            </a:extLst>
          </p:cNvPr>
          <p:cNvPicPr>
            <a:picLocks noChangeAspect="1"/>
          </p:cNvPicPr>
          <p:nvPr/>
        </p:nvPicPr>
        <p:blipFill>
          <a:blip r:embed="rId2"/>
          <a:stretch>
            <a:fillRect/>
          </a:stretch>
        </p:blipFill>
        <p:spPr>
          <a:xfrm>
            <a:off x="9712800" y="5994000"/>
            <a:ext cx="1845012" cy="684000"/>
          </a:xfrm>
          <a:prstGeom prst="rect">
            <a:avLst/>
          </a:prstGeom>
        </p:spPr>
      </p:pic>
    </p:spTree>
    <p:extLst>
      <p:ext uri="{BB962C8B-B14F-4D97-AF65-F5344CB8AC3E}">
        <p14:creationId xmlns:p14="http://schemas.microsoft.com/office/powerpoint/2010/main" val="29182750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slide with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F5AE-55E0-4E65-B80E-229910B22618}"/>
              </a:ext>
            </a:extLst>
          </p:cNvPr>
          <p:cNvSpPr>
            <a:spLocks noGrp="1"/>
          </p:cNvSpPr>
          <p:nvPr>
            <p:ph type="title" hasCustomPrompt="1"/>
          </p:nvPr>
        </p:nvSpPr>
        <p:spPr>
          <a:xfrm>
            <a:off x="520995" y="560597"/>
            <a:ext cx="11056089" cy="1070897"/>
          </a:xfrm>
          <a:prstGeom prst="rect">
            <a:avLst/>
          </a:prstGeom>
        </p:spPr>
        <p:txBody>
          <a:bodyPr/>
          <a:lstStyle>
            <a:lvl1pPr>
              <a:lnSpc>
                <a:spcPct val="75000"/>
              </a:lnSpc>
              <a:defRPr sz="4000" b="1" cap="all" baseline="0">
                <a:solidFill>
                  <a:schemeClr val="accent1"/>
                </a:solidFill>
                <a:latin typeface="+mj-lt"/>
              </a:defRPr>
            </a:lvl1pPr>
          </a:lstStyle>
          <a:p>
            <a:r>
              <a:rPr lang="en-US" dirty="0"/>
              <a:t>THIS IS ANOTHER CONTENT SLIDE.</a:t>
            </a:r>
            <a:endParaRPr lang="en-NZ" dirty="0"/>
          </a:p>
        </p:txBody>
      </p:sp>
      <p:sp>
        <p:nvSpPr>
          <p:cNvPr id="3" name="Content Placeholder 2">
            <a:extLst>
              <a:ext uri="{FF2B5EF4-FFF2-40B4-BE49-F238E27FC236}">
                <a16:creationId xmlns:a16="http://schemas.microsoft.com/office/drawing/2014/main" id="{9019476C-DBB4-4F82-99CE-E6F685FE644D}"/>
              </a:ext>
            </a:extLst>
          </p:cNvPr>
          <p:cNvSpPr>
            <a:spLocks noGrp="1"/>
          </p:cNvSpPr>
          <p:nvPr>
            <p:ph idx="1" hasCustomPrompt="1"/>
          </p:nvPr>
        </p:nvSpPr>
        <p:spPr>
          <a:xfrm>
            <a:off x="520996" y="2070174"/>
            <a:ext cx="4125432" cy="3596980"/>
          </a:xfrm>
          <a:prstGeom prst="rect">
            <a:avLst/>
          </a:prstGeom>
        </p:spPr>
        <p:txBody>
          <a:bodyPr>
            <a:noAutofit/>
          </a:bodyPr>
          <a:lstStyle>
            <a:lvl1pPr marL="285750" indent="-285750">
              <a:lnSpc>
                <a:spcPct val="100000"/>
              </a:lnSpc>
              <a:spcBef>
                <a:spcPts val="600"/>
              </a:spcBef>
              <a:spcAft>
                <a:spcPts val="600"/>
              </a:spcAft>
              <a:buFont typeface="Arial" panose="020B0604020202020204" pitchFamily="34" charset="0"/>
              <a:buChar char="•"/>
              <a:defRPr sz="2000"/>
            </a:lvl1pPr>
            <a:lvl2pPr>
              <a:lnSpc>
                <a:spcPts val="3400"/>
              </a:lnSpc>
              <a:spcBef>
                <a:spcPts val="600"/>
              </a:spcBef>
              <a:defRPr sz="1800"/>
            </a:lvl2pPr>
            <a:lvl3pPr marL="914400" indent="0">
              <a:buNone/>
              <a:defRPr/>
            </a:lvl3pPr>
            <a:lvl4pPr marL="1371600" indent="0">
              <a:buNone/>
              <a:defRPr/>
            </a:lvl4pPr>
            <a:lvl5pPr marL="1828800" indent="0">
              <a:buNone/>
              <a:defRPr/>
            </a:lvl5pPr>
          </a:lstStyle>
          <a:p>
            <a:pPr lvl="0"/>
            <a:r>
              <a:rPr lang="en-US" dirty="0"/>
              <a:t>Bullet points are a great way of breaking up lots of text</a:t>
            </a:r>
          </a:p>
          <a:p>
            <a:pPr lvl="0"/>
            <a:r>
              <a:rPr lang="en-US" dirty="0"/>
              <a:t>Stick to 5 points or less if possible</a:t>
            </a:r>
          </a:p>
          <a:p>
            <a:pPr lvl="0"/>
            <a:r>
              <a:rPr lang="en-US" dirty="0"/>
              <a:t>Keep styling consistent</a:t>
            </a:r>
          </a:p>
          <a:p>
            <a:pPr lvl="0"/>
            <a:r>
              <a:rPr lang="en-US" dirty="0"/>
              <a:t>Use line spacing to give text some room to breathe</a:t>
            </a:r>
          </a:p>
          <a:p>
            <a:pPr lvl="0"/>
            <a:r>
              <a:rPr lang="en-US" dirty="0"/>
              <a:t>Last point goes here!</a:t>
            </a:r>
          </a:p>
          <a:p>
            <a:pPr lvl="0"/>
            <a:endParaRPr lang="en-US" dirty="0"/>
          </a:p>
        </p:txBody>
      </p:sp>
      <p:graphicFrame>
        <p:nvGraphicFramePr>
          <p:cNvPr id="9" name="Chart 8">
            <a:extLst>
              <a:ext uri="{FF2B5EF4-FFF2-40B4-BE49-F238E27FC236}">
                <a16:creationId xmlns:a16="http://schemas.microsoft.com/office/drawing/2014/main" id="{26CE5E91-12D4-49BE-B680-86338A702588}"/>
              </a:ext>
            </a:extLst>
          </p:cNvPr>
          <p:cNvGraphicFramePr/>
          <p:nvPr>
            <p:extLst>
              <p:ext uri="{D42A27DB-BD31-4B8C-83A1-F6EECF244321}">
                <p14:modId xmlns:p14="http://schemas.microsoft.com/office/powerpoint/2010/main" val="2561808821"/>
              </p:ext>
            </p:extLst>
          </p:nvPr>
        </p:nvGraphicFramePr>
        <p:xfrm>
          <a:off x="5329865" y="1664752"/>
          <a:ext cx="6247219" cy="41648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3961963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Multiple imag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7A9EC30-6C39-4FAC-94C4-003411ED6BAE}"/>
              </a:ext>
            </a:extLst>
          </p:cNvPr>
          <p:cNvSpPr>
            <a:spLocks noGrp="1"/>
          </p:cNvSpPr>
          <p:nvPr>
            <p:ph type="pic" sz="quarter" idx="32" hasCustomPrompt="1"/>
          </p:nvPr>
        </p:nvSpPr>
        <p:spPr>
          <a:xfrm>
            <a:off x="9062720" y="447040"/>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5" name="Picture Placeholder 3">
            <a:extLst>
              <a:ext uri="{FF2B5EF4-FFF2-40B4-BE49-F238E27FC236}">
                <a16:creationId xmlns:a16="http://schemas.microsoft.com/office/drawing/2014/main" id="{C8125CE8-0EB1-43CD-B570-7FBC0117DE81}"/>
              </a:ext>
            </a:extLst>
          </p:cNvPr>
          <p:cNvSpPr>
            <a:spLocks noGrp="1"/>
          </p:cNvSpPr>
          <p:nvPr>
            <p:ph type="pic" sz="quarter" idx="33" hasCustomPrompt="1"/>
          </p:nvPr>
        </p:nvSpPr>
        <p:spPr>
          <a:xfrm>
            <a:off x="9062720" y="2219579"/>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6" name="Picture Placeholder 3">
            <a:extLst>
              <a:ext uri="{FF2B5EF4-FFF2-40B4-BE49-F238E27FC236}">
                <a16:creationId xmlns:a16="http://schemas.microsoft.com/office/drawing/2014/main" id="{90104938-E4A5-4F6D-8782-7727CB1F63F1}"/>
              </a:ext>
            </a:extLst>
          </p:cNvPr>
          <p:cNvSpPr>
            <a:spLocks noGrp="1"/>
          </p:cNvSpPr>
          <p:nvPr>
            <p:ph type="pic" sz="quarter" idx="34" hasCustomPrompt="1"/>
          </p:nvPr>
        </p:nvSpPr>
        <p:spPr>
          <a:xfrm>
            <a:off x="9062720" y="3992119"/>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7" name="Picture Placeholder 3">
            <a:extLst>
              <a:ext uri="{FF2B5EF4-FFF2-40B4-BE49-F238E27FC236}">
                <a16:creationId xmlns:a16="http://schemas.microsoft.com/office/drawing/2014/main" id="{5DED76F3-C508-461A-AAF5-283C3FB440D9}"/>
              </a:ext>
            </a:extLst>
          </p:cNvPr>
          <p:cNvSpPr>
            <a:spLocks noGrp="1"/>
          </p:cNvSpPr>
          <p:nvPr>
            <p:ph type="pic" sz="quarter" idx="35" hasCustomPrompt="1"/>
          </p:nvPr>
        </p:nvSpPr>
        <p:spPr>
          <a:xfrm>
            <a:off x="6198335" y="447040"/>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8" name="Picture Placeholder 3">
            <a:extLst>
              <a:ext uri="{FF2B5EF4-FFF2-40B4-BE49-F238E27FC236}">
                <a16:creationId xmlns:a16="http://schemas.microsoft.com/office/drawing/2014/main" id="{20F32B18-FFF1-4559-A09F-928AF3ABD2D0}"/>
              </a:ext>
            </a:extLst>
          </p:cNvPr>
          <p:cNvSpPr>
            <a:spLocks noGrp="1"/>
          </p:cNvSpPr>
          <p:nvPr>
            <p:ph type="pic" sz="quarter" idx="36" hasCustomPrompt="1"/>
          </p:nvPr>
        </p:nvSpPr>
        <p:spPr>
          <a:xfrm>
            <a:off x="6198335" y="2219579"/>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9" name="Picture Placeholder 3">
            <a:extLst>
              <a:ext uri="{FF2B5EF4-FFF2-40B4-BE49-F238E27FC236}">
                <a16:creationId xmlns:a16="http://schemas.microsoft.com/office/drawing/2014/main" id="{BFCEC0CE-AE04-4D07-A717-659E64B7A77D}"/>
              </a:ext>
            </a:extLst>
          </p:cNvPr>
          <p:cNvSpPr>
            <a:spLocks noGrp="1"/>
          </p:cNvSpPr>
          <p:nvPr>
            <p:ph type="pic" sz="quarter" idx="37" hasCustomPrompt="1"/>
          </p:nvPr>
        </p:nvSpPr>
        <p:spPr>
          <a:xfrm>
            <a:off x="6198335" y="3992119"/>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13" name="Picture Placeholder 3">
            <a:extLst>
              <a:ext uri="{FF2B5EF4-FFF2-40B4-BE49-F238E27FC236}">
                <a16:creationId xmlns:a16="http://schemas.microsoft.com/office/drawing/2014/main" id="{45198100-C8BE-457E-BCA4-57BA0E03F07A}"/>
              </a:ext>
            </a:extLst>
          </p:cNvPr>
          <p:cNvSpPr>
            <a:spLocks noGrp="1"/>
          </p:cNvSpPr>
          <p:nvPr>
            <p:ph type="pic" sz="quarter" idx="41" hasCustomPrompt="1"/>
          </p:nvPr>
        </p:nvSpPr>
        <p:spPr>
          <a:xfrm>
            <a:off x="447528" y="447039"/>
            <a:ext cx="5546137" cy="5148881"/>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Tree>
    <p:extLst>
      <p:ext uri="{BB962C8B-B14F-4D97-AF65-F5344CB8AC3E}">
        <p14:creationId xmlns:p14="http://schemas.microsoft.com/office/powerpoint/2010/main" val="19202451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lank content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9A8BDB0-A0EE-4A02-808B-FC3CE26AA6A5}"/>
              </a:ext>
            </a:extLst>
          </p:cNvPr>
          <p:cNvSpPr>
            <a:spLocks noGrp="1"/>
          </p:cNvSpPr>
          <p:nvPr>
            <p:ph type="ftr" sz="quarter" idx="10"/>
          </p:nvPr>
        </p:nvSpPr>
        <p:spPr/>
        <p:txBody>
          <a:bodyPr/>
          <a:lstStyle/>
          <a:p>
            <a:endParaRPr lang="en-NZ"/>
          </a:p>
        </p:txBody>
      </p:sp>
    </p:spTree>
    <p:extLst>
      <p:ext uri="{BB962C8B-B14F-4D97-AF65-F5344CB8AC3E}">
        <p14:creationId xmlns:p14="http://schemas.microsoft.com/office/powerpoint/2010/main" val="15276458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2A42C-4FCE-4D05-9B27-1C47C63DBE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CE15329A-E4FA-4D93-868E-703CA018F2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6572B4A9-2870-48FC-B8AC-83BDBC8B8DB3}"/>
              </a:ext>
            </a:extLst>
          </p:cNvPr>
          <p:cNvSpPr>
            <a:spLocks noGrp="1"/>
          </p:cNvSpPr>
          <p:nvPr>
            <p:ph type="dt" sz="half" idx="10"/>
          </p:nvPr>
        </p:nvSpPr>
        <p:spPr/>
        <p:txBody>
          <a:bodyPr/>
          <a:lstStyle/>
          <a:p>
            <a:fld id="{2AE464A7-4438-45BC-B817-683018DA3CF8}" type="datetimeFigureOut">
              <a:rPr lang="en-NZ" smtClean="0"/>
              <a:t>15/02/2021</a:t>
            </a:fld>
            <a:endParaRPr lang="en-NZ"/>
          </a:p>
        </p:txBody>
      </p:sp>
      <p:sp>
        <p:nvSpPr>
          <p:cNvPr id="5" name="Footer Placeholder 4">
            <a:extLst>
              <a:ext uri="{FF2B5EF4-FFF2-40B4-BE49-F238E27FC236}">
                <a16:creationId xmlns:a16="http://schemas.microsoft.com/office/drawing/2014/main" id="{C84B43EB-BC5F-4B49-8DC9-0F76DDE311FC}"/>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EA978A5-366C-43D2-8360-F816878AF06E}"/>
              </a:ext>
            </a:extLst>
          </p:cNvPr>
          <p:cNvSpPr>
            <a:spLocks noGrp="1"/>
          </p:cNvSpPr>
          <p:nvPr>
            <p:ph type="sldNum" sz="quarter" idx="12"/>
          </p:nvPr>
        </p:nvSpPr>
        <p:spPr/>
        <p:txBody>
          <a:bodyPr/>
          <a:lstStyle/>
          <a:p>
            <a:fld id="{CE611CF4-3588-4F81-B345-80376C45F144}" type="slidenum">
              <a:rPr lang="en-NZ" smtClean="0"/>
              <a:t>‹#›</a:t>
            </a:fld>
            <a:endParaRPr lang="en-NZ"/>
          </a:p>
        </p:txBody>
      </p:sp>
    </p:spTree>
    <p:extLst>
      <p:ext uri="{BB962C8B-B14F-4D97-AF65-F5344CB8AC3E}">
        <p14:creationId xmlns:p14="http://schemas.microsoft.com/office/powerpoint/2010/main" val="3293729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D3242B-8374-4AC5-8F96-302EE1FD269B}"/>
              </a:ext>
            </a:extLst>
          </p:cNvPr>
          <p:cNvSpPr>
            <a:spLocks noGrp="1"/>
          </p:cNvSpPr>
          <p:nvPr>
            <p:ph type="pic" sz="quarter" idx="10" hasCustomPrompt="1"/>
          </p:nvPr>
        </p:nvSpPr>
        <p:spPr>
          <a:xfrm>
            <a:off x="436562" y="467356"/>
            <a:ext cx="11318875" cy="5214866"/>
          </a:xfrm>
          <a:prstGeom prst="rect">
            <a:avLst/>
          </a:prstGeom>
        </p:spPr>
        <p:txBody>
          <a:bodyPr/>
          <a:lstStyle>
            <a:lvl1pPr>
              <a:defRPr sz="2800" b="1" i="0">
                <a:solidFill>
                  <a:schemeClr val="accent1"/>
                </a:solidFill>
              </a:defRPr>
            </a:lvl1pPr>
          </a:lstStyle>
          <a:p>
            <a:r>
              <a:rPr lang="en-NZ" sz="2800" dirty="0"/>
              <a:t>INSERT IMAGE</a:t>
            </a:r>
            <a:endParaRPr lang="en-NZ" dirty="0"/>
          </a:p>
        </p:txBody>
      </p:sp>
      <p:sp>
        <p:nvSpPr>
          <p:cNvPr id="2" name="Title 1">
            <a:extLst>
              <a:ext uri="{FF2B5EF4-FFF2-40B4-BE49-F238E27FC236}">
                <a16:creationId xmlns:a16="http://schemas.microsoft.com/office/drawing/2014/main" id="{1AA7FF96-1176-41AC-916A-26EFF3FBEB88}"/>
              </a:ext>
            </a:extLst>
          </p:cNvPr>
          <p:cNvSpPr>
            <a:spLocks noGrp="1"/>
          </p:cNvSpPr>
          <p:nvPr>
            <p:ph type="ctrTitle" hasCustomPrompt="1"/>
          </p:nvPr>
        </p:nvSpPr>
        <p:spPr>
          <a:xfrm>
            <a:off x="838200" y="2796937"/>
            <a:ext cx="7667847" cy="1865725"/>
          </a:xfrm>
          <a:prstGeom prst="rect">
            <a:avLst/>
          </a:prstGeom>
        </p:spPr>
        <p:txBody>
          <a:bodyPr anchor="b">
            <a:noAutofit/>
          </a:bodyPr>
          <a:lstStyle>
            <a:lvl1pPr algn="l">
              <a:lnSpc>
                <a:spcPts val="7200"/>
              </a:lnSpc>
              <a:defRPr sz="6400" b="1" spc="0">
                <a:solidFill>
                  <a:schemeClr val="bg1"/>
                </a:solidFill>
              </a:defRPr>
            </a:lvl1pPr>
          </a:lstStyle>
          <a:p>
            <a:r>
              <a:rPr lang="en-US" dirty="0"/>
              <a:t>THIS IS A SECTION TITLE PAGE.</a:t>
            </a:r>
            <a:endParaRPr lang="en-NZ" dirty="0"/>
          </a:p>
        </p:txBody>
      </p:sp>
      <p:sp>
        <p:nvSpPr>
          <p:cNvPr id="3" name="Subtitle 2">
            <a:extLst>
              <a:ext uri="{FF2B5EF4-FFF2-40B4-BE49-F238E27FC236}">
                <a16:creationId xmlns:a16="http://schemas.microsoft.com/office/drawing/2014/main" id="{290DE8B7-F08E-4ADA-9A73-798CD07C7FF7}"/>
              </a:ext>
            </a:extLst>
          </p:cNvPr>
          <p:cNvSpPr>
            <a:spLocks noGrp="1"/>
          </p:cNvSpPr>
          <p:nvPr>
            <p:ph type="subTitle" idx="1" hasCustomPrompt="1"/>
          </p:nvPr>
        </p:nvSpPr>
        <p:spPr>
          <a:xfrm>
            <a:off x="838199" y="4709632"/>
            <a:ext cx="7667848" cy="749300"/>
          </a:xfrm>
          <a:prstGeom prst="rect">
            <a:avLst/>
          </a:prstGeom>
        </p:spPr>
        <p:txBody>
          <a:bodyPr>
            <a:normAutofit/>
          </a:bodyPr>
          <a:lstStyle>
            <a:lvl1pPr marL="0" indent="0" algn="l">
              <a:lnSpc>
                <a:spcPts val="5760"/>
              </a:lnSpc>
              <a:spcBef>
                <a:spcPts val="0"/>
              </a:spcBef>
              <a:buNone/>
              <a:defRPr sz="4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ADD A SUB-TITLE HERE.</a:t>
            </a:r>
            <a:endParaRPr lang="en-NZ" dirty="0"/>
          </a:p>
        </p:txBody>
      </p:sp>
    </p:spTree>
    <p:extLst>
      <p:ext uri="{BB962C8B-B14F-4D97-AF65-F5344CB8AC3E}">
        <p14:creationId xmlns:p14="http://schemas.microsoft.com/office/powerpoint/2010/main" val="4262441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7FF96-1176-41AC-916A-26EFF3FBEB88}"/>
              </a:ext>
            </a:extLst>
          </p:cNvPr>
          <p:cNvSpPr>
            <a:spLocks noGrp="1"/>
          </p:cNvSpPr>
          <p:nvPr>
            <p:ph type="ctrTitle" hasCustomPrompt="1"/>
          </p:nvPr>
        </p:nvSpPr>
        <p:spPr>
          <a:xfrm>
            <a:off x="838200" y="3009593"/>
            <a:ext cx="8051800" cy="1865725"/>
          </a:xfrm>
          <a:prstGeom prst="rect">
            <a:avLst/>
          </a:prstGeom>
        </p:spPr>
        <p:txBody>
          <a:bodyPr anchor="b">
            <a:noAutofit/>
          </a:bodyPr>
          <a:lstStyle>
            <a:lvl1pPr algn="l">
              <a:lnSpc>
                <a:spcPts val="7200"/>
              </a:lnSpc>
              <a:defRPr sz="6400" b="1" spc="0">
                <a:solidFill>
                  <a:schemeClr val="bg1"/>
                </a:solidFill>
              </a:defRPr>
            </a:lvl1pPr>
          </a:lstStyle>
          <a:p>
            <a:r>
              <a:rPr lang="en-US" dirty="0"/>
              <a:t>THIS IS ANOTHER SECTION TITLE PAGE.</a:t>
            </a:r>
            <a:endParaRPr lang="en-NZ" dirty="0"/>
          </a:p>
        </p:txBody>
      </p:sp>
      <p:sp>
        <p:nvSpPr>
          <p:cNvPr id="4" name="Picture Placeholder 3">
            <a:extLst>
              <a:ext uri="{FF2B5EF4-FFF2-40B4-BE49-F238E27FC236}">
                <a16:creationId xmlns:a16="http://schemas.microsoft.com/office/drawing/2014/main" id="{D84052A9-2548-42E4-9010-8C1DB921C5EF}"/>
              </a:ext>
            </a:extLst>
          </p:cNvPr>
          <p:cNvSpPr>
            <a:spLocks noGrp="1"/>
          </p:cNvSpPr>
          <p:nvPr>
            <p:ph type="pic" sz="quarter" idx="10" hasCustomPrompt="1"/>
          </p:nvPr>
        </p:nvSpPr>
        <p:spPr>
          <a:xfrm>
            <a:off x="423862" y="433389"/>
            <a:ext cx="11344275" cy="5255030"/>
          </a:xfrm>
          <a:prstGeom prst="rect">
            <a:avLst/>
          </a:prstGeom>
        </p:spPr>
        <p:txBody>
          <a:bodyPr/>
          <a:lstStyle>
            <a:lvl1pPr marL="228600" marR="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sz="2800" b="1" i="0">
                <a:solidFill>
                  <a:schemeClr val="accent1"/>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NZ" dirty="0"/>
              <a:t>INSERT IMAGE</a:t>
            </a:r>
          </a:p>
        </p:txBody>
      </p:sp>
    </p:spTree>
    <p:extLst>
      <p:ext uri="{BB962C8B-B14F-4D97-AF65-F5344CB8AC3E}">
        <p14:creationId xmlns:p14="http://schemas.microsoft.com/office/powerpoint/2010/main" val="338137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slide 1">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3AE783F-634D-4821-8490-596DAAB3788B}"/>
              </a:ext>
            </a:extLst>
          </p:cNvPr>
          <p:cNvSpPr>
            <a:spLocks noGrp="1"/>
          </p:cNvSpPr>
          <p:nvPr>
            <p:ph type="body" sz="quarter" idx="12" hasCustomPrompt="1"/>
          </p:nvPr>
        </p:nvSpPr>
        <p:spPr>
          <a:xfrm>
            <a:off x="519222" y="616790"/>
            <a:ext cx="5416274" cy="1157847"/>
          </a:xfrm>
          <a:prstGeom prst="rect">
            <a:avLst/>
          </a:prstGeom>
        </p:spPr>
        <p:txBody>
          <a:bodyPr>
            <a:normAutofit/>
          </a:bodyPr>
          <a:lstStyle>
            <a:lvl1pPr marL="0" indent="0">
              <a:lnSpc>
                <a:spcPts val="4000"/>
              </a:lnSpc>
              <a:buNone/>
              <a:defRPr sz="4400" b="1" i="0">
                <a:solidFill>
                  <a:schemeClr val="accent1"/>
                </a:solidFill>
                <a:latin typeface="Century Gothic" panose="020B0502020202020204" pitchFamily="34" charset="0"/>
              </a:defRPr>
            </a:lvl1pPr>
          </a:lstStyle>
          <a:p>
            <a:r>
              <a:rPr lang="en-GB" dirty="0"/>
              <a:t>INSERT YOUR CONTENT HERE. </a:t>
            </a:r>
            <a:endParaRPr lang="en-US" dirty="0"/>
          </a:p>
        </p:txBody>
      </p:sp>
      <p:sp>
        <p:nvSpPr>
          <p:cNvPr id="7" name="Text Placeholder 4">
            <a:extLst>
              <a:ext uri="{FF2B5EF4-FFF2-40B4-BE49-F238E27FC236}">
                <a16:creationId xmlns:a16="http://schemas.microsoft.com/office/drawing/2014/main" id="{D0003238-B86C-4F0B-AA2B-CCC903114CA2}"/>
              </a:ext>
            </a:extLst>
          </p:cNvPr>
          <p:cNvSpPr>
            <a:spLocks noGrp="1"/>
          </p:cNvSpPr>
          <p:nvPr>
            <p:ph type="body" sz="quarter" idx="14" hasCustomPrompt="1"/>
          </p:nvPr>
        </p:nvSpPr>
        <p:spPr>
          <a:xfrm>
            <a:off x="519222" y="1959383"/>
            <a:ext cx="5416274" cy="3702903"/>
          </a:xfrm>
          <a:prstGeom prst="rect">
            <a:avLst/>
          </a:prstGeom>
        </p:spPr>
        <p:txBody>
          <a:bodyPr>
            <a:normAutofit/>
          </a:bodyPr>
          <a:lstStyle>
            <a:lvl1pPr marL="0" indent="0">
              <a:lnSpc>
                <a:spcPts val="2400"/>
              </a:lnSpc>
              <a:spcAft>
                <a:spcPts val="1200"/>
              </a:spcAft>
              <a:buNone/>
              <a:defRPr sz="1800">
                <a:solidFill>
                  <a:schemeClr val="tx1">
                    <a:lumMod val="75000"/>
                    <a:lumOff val="25000"/>
                  </a:schemeClr>
                </a:solidFill>
                <a:latin typeface="Century Gothic" panose="020B0502020202020204" pitchFamily="34" charset="0"/>
              </a:defRPr>
            </a:lvl1pPr>
            <a:lvl2pPr>
              <a:defRPr sz="1600">
                <a:solidFill>
                  <a:schemeClr val="tx1">
                    <a:lumMod val="75000"/>
                    <a:lumOff val="25000"/>
                  </a:schemeClr>
                </a:solidFill>
                <a:latin typeface="Century Gothic" panose="020B0502020202020204" pitchFamily="34" charset="0"/>
              </a:defRPr>
            </a:lvl2pPr>
            <a:lvl3pPr>
              <a:defRPr sz="1400">
                <a:solidFill>
                  <a:schemeClr val="tx1">
                    <a:lumMod val="75000"/>
                    <a:lumOff val="25000"/>
                  </a:schemeClr>
                </a:solidFill>
                <a:latin typeface="Century Gothic" panose="020B0502020202020204" pitchFamily="34" charset="0"/>
              </a:defRPr>
            </a:lvl3pPr>
            <a:lvl4pPr>
              <a:defRPr sz="1200">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mn-lt"/>
              </a:defRPr>
            </a:lvl5pPr>
          </a:lstStyle>
          <a:p>
            <a:pPr lvl="0"/>
            <a:r>
              <a:rPr lang="en-GB" dirty="0"/>
              <a:t>Here’s a content slide where you can use bullet points alongside an image, use the standard image or click the image to insert your own. </a:t>
            </a:r>
          </a:p>
          <a:p>
            <a:pPr lvl="0"/>
            <a:r>
              <a:rPr lang="en-GB" dirty="0"/>
              <a:t>Try to keep text to a minimum.</a:t>
            </a:r>
          </a:p>
          <a:p>
            <a:pPr lvl="1"/>
            <a:r>
              <a:rPr lang="en-GB" dirty="0"/>
              <a:t>Bullets 1</a:t>
            </a:r>
          </a:p>
          <a:p>
            <a:pPr lvl="2"/>
            <a:r>
              <a:rPr lang="en-GB" dirty="0"/>
              <a:t>Bullets 2</a:t>
            </a:r>
          </a:p>
          <a:p>
            <a:pPr lvl="3"/>
            <a:r>
              <a:rPr lang="en-GB" dirty="0"/>
              <a:t>Bullets 3</a:t>
            </a:r>
          </a:p>
        </p:txBody>
      </p:sp>
      <p:sp>
        <p:nvSpPr>
          <p:cNvPr id="3" name="Picture Placeholder 2">
            <a:extLst>
              <a:ext uri="{FF2B5EF4-FFF2-40B4-BE49-F238E27FC236}">
                <a16:creationId xmlns:a16="http://schemas.microsoft.com/office/drawing/2014/main" id="{B4F1666E-D0AC-467C-8C94-2B73B339A81E}"/>
              </a:ext>
            </a:extLst>
          </p:cNvPr>
          <p:cNvSpPr>
            <a:spLocks noGrp="1"/>
          </p:cNvSpPr>
          <p:nvPr>
            <p:ph type="pic" sz="quarter" idx="15" hasCustomPrompt="1"/>
          </p:nvPr>
        </p:nvSpPr>
        <p:spPr>
          <a:xfrm>
            <a:off x="6256506" y="617211"/>
            <a:ext cx="5495925" cy="5045075"/>
          </a:xfrm>
          <a:prstGeom prst="rect">
            <a:avLst/>
          </a:prstGeom>
        </p:spPr>
        <p:txBody>
          <a:bodyPr/>
          <a:lstStyle>
            <a:lvl1pPr>
              <a:defRPr b="1">
                <a:solidFill>
                  <a:schemeClr val="accent1"/>
                </a:solidFill>
              </a:defRPr>
            </a:lvl1pPr>
          </a:lstStyle>
          <a:p>
            <a:r>
              <a:rPr lang="en-NZ" dirty="0"/>
              <a:t>INSERT IMAGE</a:t>
            </a:r>
          </a:p>
        </p:txBody>
      </p:sp>
    </p:spTree>
    <p:extLst>
      <p:ext uri="{BB962C8B-B14F-4D97-AF65-F5344CB8AC3E}">
        <p14:creationId xmlns:p14="http://schemas.microsoft.com/office/powerpoint/2010/main" val="14876212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tent slide 2">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23AE783F-634D-4821-8490-596DAAB3788B}"/>
              </a:ext>
            </a:extLst>
          </p:cNvPr>
          <p:cNvSpPr>
            <a:spLocks noGrp="1"/>
          </p:cNvSpPr>
          <p:nvPr>
            <p:ph type="body" sz="quarter" idx="12" hasCustomPrompt="1"/>
          </p:nvPr>
        </p:nvSpPr>
        <p:spPr>
          <a:xfrm>
            <a:off x="6101361" y="616790"/>
            <a:ext cx="5416274" cy="1157847"/>
          </a:xfrm>
          <a:prstGeom prst="rect">
            <a:avLst/>
          </a:prstGeom>
        </p:spPr>
        <p:txBody>
          <a:bodyPr>
            <a:normAutofit/>
          </a:bodyPr>
          <a:lstStyle>
            <a:lvl1pPr marL="0" indent="0">
              <a:lnSpc>
                <a:spcPts val="4000"/>
              </a:lnSpc>
              <a:buNone/>
              <a:defRPr sz="4400" b="1" i="0">
                <a:solidFill>
                  <a:schemeClr val="accent1"/>
                </a:solidFill>
                <a:latin typeface="Century Gothic" panose="020B0502020202020204" pitchFamily="34" charset="0"/>
              </a:defRPr>
            </a:lvl1pPr>
          </a:lstStyle>
          <a:p>
            <a:r>
              <a:rPr lang="en-GB" dirty="0"/>
              <a:t>INSERT YOUR CONTENT HERE. </a:t>
            </a:r>
            <a:endParaRPr lang="en-US" dirty="0"/>
          </a:p>
        </p:txBody>
      </p:sp>
      <p:sp>
        <p:nvSpPr>
          <p:cNvPr id="7" name="Text Placeholder 4">
            <a:extLst>
              <a:ext uri="{FF2B5EF4-FFF2-40B4-BE49-F238E27FC236}">
                <a16:creationId xmlns:a16="http://schemas.microsoft.com/office/drawing/2014/main" id="{D0003238-B86C-4F0B-AA2B-CCC903114CA2}"/>
              </a:ext>
            </a:extLst>
          </p:cNvPr>
          <p:cNvSpPr>
            <a:spLocks noGrp="1"/>
          </p:cNvSpPr>
          <p:nvPr>
            <p:ph type="body" sz="quarter" idx="14" hasCustomPrompt="1"/>
          </p:nvPr>
        </p:nvSpPr>
        <p:spPr>
          <a:xfrm>
            <a:off x="6101361" y="1959383"/>
            <a:ext cx="5416274" cy="3702903"/>
          </a:xfrm>
          <a:prstGeom prst="rect">
            <a:avLst/>
          </a:prstGeom>
        </p:spPr>
        <p:txBody>
          <a:bodyPr>
            <a:normAutofit/>
          </a:bodyPr>
          <a:lstStyle>
            <a:lvl1pPr marL="0" indent="0">
              <a:lnSpc>
                <a:spcPts val="2400"/>
              </a:lnSpc>
              <a:spcAft>
                <a:spcPts val="1200"/>
              </a:spcAft>
              <a:buNone/>
              <a:defRPr sz="1800">
                <a:solidFill>
                  <a:schemeClr val="tx1">
                    <a:lumMod val="75000"/>
                    <a:lumOff val="25000"/>
                  </a:schemeClr>
                </a:solidFill>
                <a:latin typeface="Century Gothic" panose="020B0502020202020204" pitchFamily="34" charset="0"/>
              </a:defRPr>
            </a:lvl1pPr>
            <a:lvl2pPr>
              <a:lnSpc>
                <a:spcPct val="100000"/>
              </a:lnSpc>
              <a:defRPr sz="1600">
                <a:solidFill>
                  <a:schemeClr val="tx1">
                    <a:lumMod val="75000"/>
                    <a:lumOff val="25000"/>
                  </a:schemeClr>
                </a:solidFill>
                <a:latin typeface="Century Gothic" panose="020B0502020202020204" pitchFamily="34" charset="0"/>
              </a:defRPr>
            </a:lvl2pPr>
            <a:lvl3pPr>
              <a:lnSpc>
                <a:spcPct val="100000"/>
              </a:lnSpc>
              <a:defRPr sz="1400">
                <a:solidFill>
                  <a:schemeClr val="tx1">
                    <a:lumMod val="75000"/>
                    <a:lumOff val="25000"/>
                  </a:schemeClr>
                </a:solidFill>
                <a:latin typeface="Century Gothic" panose="020B0502020202020204" pitchFamily="34" charset="0"/>
              </a:defRPr>
            </a:lvl3pPr>
            <a:lvl4pPr>
              <a:lnSpc>
                <a:spcPct val="100000"/>
              </a:lnSpc>
              <a:defRPr sz="1200">
                <a:solidFill>
                  <a:schemeClr val="tx1">
                    <a:lumMod val="75000"/>
                    <a:lumOff val="25000"/>
                  </a:schemeClr>
                </a:solidFill>
                <a:latin typeface="Century Gothic" panose="020B0502020202020204" pitchFamily="34" charset="0"/>
              </a:defRPr>
            </a:lvl4pPr>
            <a:lvl5pPr>
              <a:defRPr>
                <a:solidFill>
                  <a:schemeClr val="tx1">
                    <a:lumMod val="75000"/>
                    <a:lumOff val="25000"/>
                  </a:schemeClr>
                </a:solidFill>
                <a:latin typeface="+mn-lt"/>
              </a:defRPr>
            </a:lvl5pPr>
          </a:lstStyle>
          <a:p>
            <a:pPr lvl="0"/>
            <a:r>
              <a:rPr lang="en-GB" dirty="0"/>
              <a:t>Here’s another content slide where you can use bullet points or text alongside an image.</a:t>
            </a:r>
          </a:p>
          <a:p>
            <a:pPr lvl="1"/>
            <a:r>
              <a:rPr lang="en-GB" dirty="0"/>
              <a:t>Bullets 1</a:t>
            </a:r>
          </a:p>
          <a:p>
            <a:pPr lvl="2"/>
            <a:r>
              <a:rPr lang="en-GB" dirty="0"/>
              <a:t>Bullets 2</a:t>
            </a:r>
          </a:p>
          <a:p>
            <a:pPr lvl="3"/>
            <a:r>
              <a:rPr lang="en-GB" dirty="0"/>
              <a:t>Bullets 3</a:t>
            </a:r>
          </a:p>
        </p:txBody>
      </p:sp>
      <p:sp>
        <p:nvSpPr>
          <p:cNvPr id="3" name="Picture Placeholder 2">
            <a:extLst>
              <a:ext uri="{FF2B5EF4-FFF2-40B4-BE49-F238E27FC236}">
                <a16:creationId xmlns:a16="http://schemas.microsoft.com/office/drawing/2014/main" id="{84EC6573-1327-447C-81C1-40F2EAF2CA44}"/>
              </a:ext>
            </a:extLst>
          </p:cNvPr>
          <p:cNvSpPr>
            <a:spLocks noGrp="1"/>
          </p:cNvSpPr>
          <p:nvPr>
            <p:ph type="pic" sz="quarter" idx="15" hasCustomPrompt="1"/>
          </p:nvPr>
        </p:nvSpPr>
        <p:spPr>
          <a:xfrm>
            <a:off x="519113" y="621639"/>
            <a:ext cx="5416550" cy="5040647"/>
          </a:xfrm>
          <a:prstGeom prst="rect">
            <a:avLst/>
          </a:prstGeom>
        </p:spPr>
        <p:txBody>
          <a:bodyPr/>
          <a:lstStyle>
            <a:lvl1pPr>
              <a:defRPr b="1">
                <a:solidFill>
                  <a:schemeClr val="accent1"/>
                </a:solidFill>
              </a:defRPr>
            </a:lvl1pPr>
          </a:lstStyle>
          <a:p>
            <a:r>
              <a:rPr lang="en-NZ" dirty="0"/>
              <a:t>INSERT IMAGE</a:t>
            </a:r>
          </a:p>
        </p:txBody>
      </p:sp>
    </p:spTree>
    <p:extLst>
      <p:ext uri="{BB962C8B-B14F-4D97-AF65-F5344CB8AC3E}">
        <p14:creationId xmlns:p14="http://schemas.microsoft.com/office/powerpoint/2010/main" val="305945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tent slide with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1F5AE-55E0-4E65-B80E-229910B22618}"/>
              </a:ext>
            </a:extLst>
          </p:cNvPr>
          <p:cNvSpPr>
            <a:spLocks noGrp="1"/>
          </p:cNvSpPr>
          <p:nvPr>
            <p:ph type="title" hasCustomPrompt="1"/>
          </p:nvPr>
        </p:nvSpPr>
        <p:spPr>
          <a:xfrm>
            <a:off x="520995" y="560597"/>
            <a:ext cx="11056089" cy="1070897"/>
          </a:xfrm>
          <a:prstGeom prst="rect">
            <a:avLst/>
          </a:prstGeom>
        </p:spPr>
        <p:txBody>
          <a:bodyPr/>
          <a:lstStyle>
            <a:lvl1pPr>
              <a:defRPr b="1">
                <a:solidFill>
                  <a:schemeClr val="accent1"/>
                </a:solidFill>
              </a:defRPr>
            </a:lvl1pPr>
          </a:lstStyle>
          <a:p>
            <a:r>
              <a:rPr lang="en-US" dirty="0"/>
              <a:t>THIS IS ANOTHER CONTENT SLIDE.</a:t>
            </a:r>
            <a:endParaRPr lang="en-NZ" dirty="0"/>
          </a:p>
        </p:txBody>
      </p:sp>
      <p:sp>
        <p:nvSpPr>
          <p:cNvPr id="3" name="Content Placeholder 2">
            <a:extLst>
              <a:ext uri="{FF2B5EF4-FFF2-40B4-BE49-F238E27FC236}">
                <a16:creationId xmlns:a16="http://schemas.microsoft.com/office/drawing/2014/main" id="{9019476C-DBB4-4F82-99CE-E6F685FE644D}"/>
              </a:ext>
            </a:extLst>
          </p:cNvPr>
          <p:cNvSpPr>
            <a:spLocks noGrp="1"/>
          </p:cNvSpPr>
          <p:nvPr>
            <p:ph idx="1" hasCustomPrompt="1"/>
          </p:nvPr>
        </p:nvSpPr>
        <p:spPr>
          <a:xfrm>
            <a:off x="520996" y="2070174"/>
            <a:ext cx="4125432" cy="3596980"/>
          </a:xfrm>
          <a:prstGeom prst="rect">
            <a:avLst/>
          </a:prstGeom>
        </p:spPr>
        <p:txBody>
          <a:bodyPr>
            <a:normAutofit/>
          </a:bodyPr>
          <a:lstStyle>
            <a:lvl1pPr marL="285750" indent="-285750">
              <a:spcBef>
                <a:spcPts val="600"/>
              </a:spcBef>
              <a:spcAft>
                <a:spcPts val="600"/>
              </a:spcAft>
              <a:buFont typeface="Arial" panose="020B0604020202020204" pitchFamily="34" charset="0"/>
              <a:buChar char="•"/>
              <a:defRPr sz="1800"/>
            </a:lvl1pPr>
            <a:lvl2pPr>
              <a:lnSpc>
                <a:spcPts val="3400"/>
              </a:lnSpc>
              <a:spcBef>
                <a:spcPts val="600"/>
              </a:spcBef>
              <a:defRPr sz="1800"/>
            </a:lvl2pPr>
            <a:lvl3pPr marL="914400" indent="0">
              <a:buNone/>
              <a:defRPr/>
            </a:lvl3pPr>
            <a:lvl4pPr marL="1371600" indent="0">
              <a:buNone/>
              <a:defRPr/>
            </a:lvl4pPr>
            <a:lvl5pPr marL="1828800" indent="0">
              <a:buNone/>
              <a:defRPr/>
            </a:lvl5pPr>
          </a:lstStyle>
          <a:p>
            <a:pPr lvl="0"/>
            <a:r>
              <a:rPr lang="en-US" dirty="0"/>
              <a:t>Bullet points are a great way of breaking up lots of text</a:t>
            </a:r>
          </a:p>
          <a:p>
            <a:pPr lvl="0"/>
            <a:r>
              <a:rPr lang="en-US" dirty="0"/>
              <a:t>Stick to 5 points or less if possible</a:t>
            </a:r>
          </a:p>
          <a:p>
            <a:pPr lvl="0"/>
            <a:r>
              <a:rPr lang="en-US" dirty="0"/>
              <a:t>Keep styling consistent</a:t>
            </a:r>
          </a:p>
          <a:p>
            <a:pPr lvl="0"/>
            <a:r>
              <a:rPr lang="en-US" dirty="0"/>
              <a:t>Use line spacing to give text some room to breathe</a:t>
            </a:r>
          </a:p>
          <a:p>
            <a:pPr lvl="0"/>
            <a:r>
              <a:rPr lang="en-US" dirty="0"/>
              <a:t>Last point goes here!</a:t>
            </a:r>
          </a:p>
          <a:p>
            <a:pPr lvl="0"/>
            <a:endParaRPr lang="en-US" dirty="0"/>
          </a:p>
        </p:txBody>
      </p:sp>
      <p:graphicFrame>
        <p:nvGraphicFramePr>
          <p:cNvPr id="9" name="Chart 8">
            <a:extLst>
              <a:ext uri="{FF2B5EF4-FFF2-40B4-BE49-F238E27FC236}">
                <a16:creationId xmlns:a16="http://schemas.microsoft.com/office/drawing/2014/main" id="{26CE5E91-12D4-49BE-B680-86338A702588}"/>
              </a:ext>
            </a:extLst>
          </p:cNvPr>
          <p:cNvGraphicFramePr/>
          <p:nvPr>
            <p:extLst>
              <p:ext uri="{D42A27DB-BD31-4B8C-83A1-F6EECF244321}">
                <p14:modId xmlns:p14="http://schemas.microsoft.com/office/powerpoint/2010/main" val="2246101338"/>
              </p:ext>
            </p:extLst>
          </p:nvPr>
        </p:nvGraphicFramePr>
        <p:xfrm>
          <a:off x="5329866" y="1856139"/>
          <a:ext cx="5653568" cy="37690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08849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Multiple imag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7A9EC30-6C39-4FAC-94C4-003411ED6BAE}"/>
              </a:ext>
            </a:extLst>
          </p:cNvPr>
          <p:cNvSpPr>
            <a:spLocks noGrp="1"/>
          </p:cNvSpPr>
          <p:nvPr>
            <p:ph type="pic" sz="quarter" idx="32" hasCustomPrompt="1"/>
          </p:nvPr>
        </p:nvSpPr>
        <p:spPr>
          <a:xfrm>
            <a:off x="9062720" y="447040"/>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5" name="Picture Placeholder 3">
            <a:extLst>
              <a:ext uri="{FF2B5EF4-FFF2-40B4-BE49-F238E27FC236}">
                <a16:creationId xmlns:a16="http://schemas.microsoft.com/office/drawing/2014/main" id="{C8125CE8-0EB1-43CD-B570-7FBC0117DE81}"/>
              </a:ext>
            </a:extLst>
          </p:cNvPr>
          <p:cNvSpPr>
            <a:spLocks noGrp="1"/>
          </p:cNvSpPr>
          <p:nvPr>
            <p:ph type="pic" sz="quarter" idx="33" hasCustomPrompt="1"/>
          </p:nvPr>
        </p:nvSpPr>
        <p:spPr>
          <a:xfrm>
            <a:off x="9062720" y="2219579"/>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6" name="Picture Placeholder 3">
            <a:extLst>
              <a:ext uri="{FF2B5EF4-FFF2-40B4-BE49-F238E27FC236}">
                <a16:creationId xmlns:a16="http://schemas.microsoft.com/office/drawing/2014/main" id="{90104938-E4A5-4F6D-8782-7727CB1F63F1}"/>
              </a:ext>
            </a:extLst>
          </p:cNvPr>
          <p:cNvSpPr>
            <a:spLocks noGrp="1"/>
          </p:cNvSpPr>
          <p:nvPr>
            <p:ph type="pic" sz="quarter" idx="34" hasCustomPrompt="1"/>
          </p:nvPr>
        </p:nvSpPr>
        <p:spPr>
          <a:xfrm>
            <a:off x="9062720" y="3992119"/>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7" name="Picture Placeholder 3">
            <a:extLst>
              <a:ext uri="{FF2B5EF4-FFF2-40B4-BE49-F238E27FC236}">
                <a16:creationId xmlns:a16="http://schemas.microsoft.com/office/drawing/2014/main" id="{5DED76F3-C508-461A-AAF5-283C3FB440D9}"/>
              </a:ext>
            </a:extLst>
          </p:cNvPr>
          <p:cNvSpPr>
            <a:spLocks noGrp="1"/>
          </p:cNvSpPr>
          <p:nvPr>
            <p:ph type="pic" sz="quarter" idx="35" hasCustomPrompt="1"/>
          </p:nvPr>
        </p:nvSpPr>
        <p:spPr>
          <a:xfrm>
            <a:off x="6198335" y="447040"/>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8" name="Picture Placeholder 3">
            <a:extLst>
              <a:ext uri="{FF2B5EF4-FFF2-40B4-BE49-F238E27FC236}">
                <a16:creationId xmlns:a16="http://schemas.microsoft.com/office/drawing/2014/main" id="{20F32B18-FFF1-4559-A09F-928AF3ABD2D0}"/>
              </a:ext>
            </a:extLst>
          </p:cNvPr>
          <p:cNvSpPr>
            <a:spLocks noGrp="1"/>
          </p:cNvSpPr>
          <p:nvPr>
            <p:ph type="pic" sz="quarter" idx="36" hasCustomPrompt="1"/>
          </p:nvPr>
        </p:nvSpPr>
        <p:spPr>
          <a:xfrm>
            <a:off x="6198335" y="2219579"/>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9" name="Picture Placeholder 3">
            <a:extLst>
              <a:ext uri="{FF2B5EF4-FFF2-40B4-BE49-F238E27FC236}">
                <a16:creationId xmlns:a16="http://schemas.microsoft.com/office/drawing/2014/main" id="{BFCEC0CE-AE04-4D07-A717-659E64B7A77D}"/>
              </a:ext>
            </a:extLst>
          </p:cNvPr>
          <p:cNvSpPr>
            <a:spLocks noGrp="1"/>
          </p:cNvSpPr>
          <p:nvPr>
            <p:ph type="pic" sz="quarter" idx="37" hasCustomPrompt="1"/>
          </p:nvPr>
        </p:nvSpPr>
        <p:spPr>
          <a:xfrm>
            <a:off x="6198335" y="3992119"/>
            <a:ext cx="2669116" cy="1603802"/>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
        <p:nvSpPr>
          <p:cNvPr id="13" name="Picture Placeholder 3">
            <a:extLst>
              <a:ext uri="{FF2B5EF4-FFF2-40B4-BE49-F238E27FC236}">
                <a16:creationId xmlns:a16="http://schemas.microsoft.com/office/drawing/2014/main" id="{45198100-C8BE-457E-BCA4-57BA0E03F07A}"/>
              </a:ext>
            </a:extLst>
          </p:cNvPr>
          <p:cNvSpPr>
            <a:spLocks noGrp="1"/>
          </p:cNvSpPr>
          <p:nvPr>
            <p:ph type="pic" sz="quarter" idx="41" hasCustomPrompt="1"/>
          </p:nvPr>
        </p:nvSpPr>
        <p:spPr>
          <a:xfrm>
            <a:off x="447528" y="447039"/>
            <a:ext cx="5546137" cy="5148881"/>
          </a:xfrm>
          <a:prstGeom prst="rect">
            <a:avLst/>
          </a:prstGeom>
        </p:spPr>
        <p:txBody>
          <a:bodyPr anchor="ctr" anchorCtr="0"/>
          <a:lstStyle>
            <a:lvl1pPr marL="0" indent="0" algn="ctr">
              <a:buNone/>
              <a:defRPr b="1" i="0">
                <a:solidFill>
                  <a:schemeClr val="accent1"/>
                </a:solidFill>
                <a:latin typeface="Century Gothic" panose="020B0502020202020204" pitchFamily="34" charset="0"/>
              </a:defRPr>
            </a:lvl1pPr>
          </a:lstStyle>
          <a:p>
            <a:r>
              <a:rPr lang="en-US" dirty="0"/>
              <a:t>INSERT IMAGE</a:t>
            </a:r>
          </a:p>
        </p:txBody>
      </p:sp>
    </p:spTree>
    <p:extLst>
      <p:ext uri="{BB962C8B-B14F-4D97-AF65-F5344CB8AC3E}">
        <p14:creationId xmlns:p14="http://schemas.microsoft.com/office/powerpoint/2010/main" val="2380285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content slide">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9A8BDB0-A0EE-4A02-808B-FC3CE26AA6A5}"/>
              </a:ext>
            </a:extLst>
          </p:cNvPr>
          <p:cNvSpPr>
            <a:spLocks noGrp="1"/>
          </p:cNvSpPr>
          <p:nvPr>
            <p:ph type="ftr" sz="quarter" idx="10"/>
          </p:nvPr>
        </p:nvSpPr>
        <p:spPr/>
        <p:txBody>
          <a:bodyPr/>
          <a:lstStyle/>
          <a:p>
            <a:endParaRPr lang="en-NZ"/>
          </a:p>
        </p:txBody>
      </p:sp>
    </p:spTree>
    <p:extLst>
      <p:ext uri="{BB962C8B-B14F-4D97-AF65-F5344CB8AC3E}">
        <p14:creationId xmlns:p14="http://schemas.microsoft.com/office/powerpoint/2010/main" val="27326042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1.png"/><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A picture containing logo&#10;&#10;Description automatically generated">
            <a:extLst>
              <a:ext uri="{FF2B5EF4-FFF2-40B4-BE49-F238E27FC236}">
                <a16:creationId xmlns:a16="http://schemas.microsoft.com/office/drawing/2014/main" id="{034F02A1-632B-49C4-AE2F-C86C380B64D7}"/>
              </a:ext>
            </a:extLst>
          </p:cNvPr>
          <p:cNvPicPr>
            <a:picLocks noChangeAspect="1"/>
          </p:cNvPicPr>
          <p:nvPr/>
        </p:nvPicPr>
        <p:blipFill>
          <a:blip r:embed="rId12"/>
          <a:stretch>
            <a:fillRect/>
          </a:stretch>
        </p:blipFill>
        <p:spPr>
          <a:xfrm>
            <a:off x="9525511" y="5869172"/>
            <a:ext cx="2051573" cy="754146"/>
          </a:xfrm>
          <a:prstGeom prst="rect">
            <a:avLst/>
          </a:prstGeom>
        </p:spPr>
      </p:pic>
      <p:sp>
        <p:nvSpPr>
          <p:cNvPr id="4" name="Footer Placeholder 3">
            <a:extLst>
              <a:ext uri="{FF2B5EF4-FFF2-40B4-BE49-F238E27FC236}">
                <a16:creationId xmlns:a16="http://schemas.microsoft.com/office/drawing/2014/main" id="{832CA213-B0A4-437A-8C21-3822C269436B}"/>
              </a:ext>
            </a:extLst>
          </p:cNvPr>
          <p:cNvSpPr>
            <a:spLocks noGrp="1"/>
          </p:cNvSpPr>
          <p:nvPr>
            <p:ph type="ftr" sz="quarter" idx="3"/>
          </p:nvPr>
        </p:nvSpPr>
        <p:spPr>
          <a:xfrm>
            <a:off x="614916" y="6007274"/>
            <a:ext cx="8567184" cy="41756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Z"/>
          </a:p>
        </p:txBody>
      </p:sp>
    </p:spTree>
    <p:extLst>
      <p:ext uri="{BB962C8B-B14F-4D97-AF65-F5344CB8AC3E}">
        <p14:creationId xmlns:p14="http://schemas.microsoft.com/office/powerpoint/2010/main" val="34149203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2" pos="768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32CA213-B0A4-437A-8C21-3822C269436B}"/>
              </a:ext>
            </a:extLst>
          </p:cNvPr>
          <p:cNvSpPr>
            <a:spLocks noGrp="1"/>
          </p:cNvSpPr>
          <p:nvPr>
            <p:ph type="ftr" sz="quarter" idx="3"/>
          </p:nvPr>
        </p:nvSpPr>
        <p:spPr>
          <a:xfrm>
            <a:off x="614916" y="6007274"/>
            <a:ext cx="8567184" cy="417564"/>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NZ"/>
          </a:p>
        </p:txBody>
      </p:sp>
      <p:pic>
        <p:nvPicPr>
          <p:cNvPr id="5" name="Picture 4" descr="A picture containing logo&#10;&#10;Description automatically generated">
            <a:extLst>
              <a:ext uri="{FF2B5EF4-FFF2-40B4-BE49-F238E27FC236}">
                <a16:creationId xmlns:a16="http://schemas.microsoft.com/office/drawing/2014/main" id="{BB50FA29-8DC0-4AB2-87AC-3197773D061D}"/>
              </a:ext>
            </a:extLst>
          </p:cNvPr>
          <p:cNvPicPr>
            <a:picLocks noChangeAspect="1"/>
          </p:cNvPicPr>
          <p:nvPr/>
        </p:nvPicPr>
        <p:blipFill>
          <a:blip r:embed="rId21"/>
          <a:stretch>
            <a:fillRect/>
          </a:stretch>
        </p:blipFill>
        <p:spPr>
          <a:xfrm>
            <a:off x="9714370" y="5993928"/>
            <a:ext cx="1862716" cy="684723"/>
          </a:xfrm>
          <a:prstGeom prst="rect">
            <a:avLst/>
          </a:prstGeom>
        </p:spPr>
      </p:pic>
    </p:spTree>
    <p:extLst>
      <p:ext uri="{BB962C8B-B14F-4D97-AF65-F5344CB8AC3E}">
        <p14:creationId xmlns:p14="http://schemas.microsoft.com/office/powerpoint/2010/main" val="345044250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Lst>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2" pos="768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hyperlink" Target="https://apidoc.pncc.govt.nz/doc/watertelemetry/" TargetMode="External"/><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hyperlink" Target="https://apidoc.pncc.govt.nz/doc/watertelemetry/" TargetMode="External"/><Relationship Id="rId2" Type="http://schemas.openxmlformats.org/officeDocument/2006/relationships/notesSlide" Target="../notesSlides/notesSlide16.xml"/><Relationship Id="rId1" Type="http://schemas.openxmlformats.org/officeDocument/2006/relationships/slideLayout" Target="../slideLayouts/slideLayout24.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4.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4.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B46CAD-CECF-4CB1-8758-497ABCBCA48A}"/>
              </a:ext>
            </a:extLst>
          </p:cNvPr>
          <p:cNvSpPr>
            <a:spLocks noGrp="1"/>
          </p:cNvSpPr>
          <p:nvPr>
            <p:ph type="ctrTitle"/>
          </p:nvPr>
        </p:nvSpPr>
        <p:spPr/>
        <p:txBody>
          <a:bodyPr/>
          <a:lstStyle/>
          <a:p>
            <a:r>
              <a:rPr lang="en-US" dirty="0"/>
              <a:t>PNCC WATER DATA</a:t>
            </a:r>
          </a:p>
        </p:txBody>
      </p:sp>
      <p:sp>
        <p:nvSpPr>
          <p:cNvPr id="10" name="Subtitle 2">
            <a:extLst>
              <a:ext uri="{FF2B5EF4-FFF2-40B4-BE49-F238E27FC236}">
                <a16:creationId xmlns:a16="http://schemas.microsoft.com/office/drawing/2014/main" id="{C786E6C5-94F9-4CB6-BB14-F68071CAFA40}"/>
              </a:ext>
            </a:extLst>
          </p:cNvPr>
          <p:cNvSpPr>
            <a:spLocks noGrp="1"/>
          </p:cNvSpPr>
          <p:nvPr>
            <p:ph type="subTitle" idx="1"/>
          </p:nvPr>
        </p:nvSpPr>
        <p:spPr/>
        <p:txBody>
          <a:bodyPr>
            <a:normAutofit fontScale="55000" lnSpcReduction="20000"/>
          </a:bodyPr>
          <a:lstStyle/>
          <a:p>
            <a:pPr>
              <a:lnSpc>
                <a:spcPct val="85000"/>
              </a:lnSpc>
            </a:pPr>
            <a:r>
              <a:rPr lang="en-US" dirty="0"/>
              <a:t>A Dive Into the history and operation </a:t>
            </a:r>
            <a:br>
              <a:rPr lang="en-US" dirty="0"/>
            </a:br>
            <a:r>
              <a:rPr lang="en-US" dirty="0"/>
              <a:t>of the pncc water data system</a:t>
            </a:r>
          </a:p>
        </p:txBody>
      </p:sp>
    </p:spTree>
    <p:extLst>
      <p:ext uri="{BB962C8B-B14F-4D97-AF65-F5344CB8AC3E}">
        <p14:creationId xmlns:p14="http://schemas.microsoft.com/office/powerpoint/2010/main" val="1359646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27072CB-F4B9-43ED-994B-7293376E9F5A}"/>
              </a:ext>
            </a:extLst>
          </p:cNvPr>
          <p:cNvSpPr>
            <a:spLocks noGrp="1"/>
          </p:cNvSpPr>
          <p:nvPr>
            <p:ph type="body" sz="quarter" idx="12"/>
          </p:nvPr>
        </p:nvSpPr>
        <p:spPr/>
        <p:txBody>
          <a:bodyPr/>
          <a:lstStyle/>
          <a:p>
            <a:r>
              <a:rPr lang="en-NZ" dirty="0"/>
              <a:t>Version THREE</a:t>
            </a:r>
            <a:br>
              <a:rPr lang="en-NZ" dirty="0"/>
            </a:br>
            <a:r>
              <a:rPr lang="en-NZ" sz="2000" b="0" dirty="0">
                <a:latin typeface="Arial" panose="020B0604020202020204" pitchFamily="34" charset="0"/>
                <a:cs typeface="Arial" panose="020B0604020202020204" pitchFamily="34" charset="0"/>
              </a:rPr>
              <a:t>2018 - 2021</a:t>
            </a:r>
          </a:p>
        </p:txBody>
      </p:sp>
      <p:sp>
        <p:nvSpPr>
          <p:cNvPr id="13" name="Text Placeholder 12">
            <a:extLst>
              <a:ext uri="{FF2B5EF4-FFF2-40B4-BE49-F238E27FC236}">
                <a16:creationId xmlns:a16="http://schemas.microsoft.com/office/drawing/2014/main" id="{1BD8E065-5759-45DB-BCA5-DC3B4B783EF4}"/>
              </a:ext>
            </a:extLst>
          </p:cNvPr>
          <p:cNvSpPr>
            <a:spLocks noGrp="1"/>
          </p:cNvSpPr>
          <p:nvPr>
            <p:ph type="body" sz="quarter" idx="14"/>
          </p:nvPr>
        </p:nvSpPr>
        <p:spPr/>
        <p:txBody>
          <a:bodyPr>
            <a:normAutofit lnSpcReduction="10000"/>
          </a:bodyPr>
          <a:lstStyle/>
          <a:p>
            <a:pPr marL="342900" indent="-342900">
              <a:buFont typeface="Arial" panose="020B0604020202020204" pitchFamily="34" charset="0"/>
              <a:buChar char="•"/>
            </a:pPr>
            <a:r>
              <a:rPr lang="en-NZ" dirty="0"/>
              <a:t>Drivers for change:</a:t>
            </a:r>
          </a:p>
          <a:p>
            <a:pPr marL="1028700" lvl="1" indent="-342900"/>
            <a:r>
              <a:rPr lang="en-NZ" dirty="0"/>
              <a:t>Retiring use of FTP</a:t>
            </a:r>
          </a:p>
          <a:p>
            <a:pPr marL="1028700" lvl="1" indent="-342900"/>
            <a:r>
              <a:rPr lang="en-NZ" dirty="0"/>
              <a:t>Support multiple partners</a:t>
            </a:r>
          </a:p>
          <a:p>
            <a:pPr marL="1028700" lvl="1" indent="-342900"/>
            <a:r>
              <a:rPr lang="en-NZ" dirty="0"/>
              <a:t>Support partner ad-hoc querying</a:t>
            </a:r>
          </a:p>
          <a:p>
            <a:pPr marL="342900" indent="-342900">
              <a:buFont typeface="Arial" panose="020B0604020202020204" pitchFamily="34" charset="0"/>
              <a:buChar char="•"/>
            </a:pPr>
            <a:r>
              <a:rPr lang="en-NZ" dirty="0"/>
              <a:t>Added Elastic Search store to improve api query performance over DW</a:t>
            </a:r>
          </a:p>
          <a:p>
            <a:pPr marL="342900" indent="-342900">
              <a:buFont typeface="Arial" panose="020B0604020202020204" pitchFamily="34" charset="0"/>
              <a:buChar char="•"/>
            </a:pPr>
            <a:r>
              <a:rPr lang="en-NZ" dirty="0"/>
              <a:t>Partners provide custom analytics</a:t>
            </a:r>
          </a:p>
          <a:p>
            <a:pPr marL="342900" indent="-342900">
              <a:buFont typeface="Arial" panose="020B0604020202020204" pitchFamily="34" charset="0"/>
              <a:buChar char="•"/>
            </a:pPr>
            <a:r>
              <a:rPr lang="en-NZ" dirty="0"/>
              <a:t>More SCADA data forwarded</a:t>
            </a:r>
            <a:br>
              <a:rPr lang="en-NZ" dirty="0"/>
            </a:br>
            <a:endParaRPr lang="en-NZ" dirty="0"/>
          </a:p>
        </p:txBody>
      </p:sp>
      <p:pic>
        <p:nvPicPr>
          <p:cNvPr id="2" name="Picture 1">
            <a:extLst>
              <a:ext uri="{FF2B5EF4-FFF2-40B4-BE49-F238E27FC236}">
                <a16:creationId xmlns:a16="http://schemas.microsoft.com/office/drawing/2014/main" id="{3D8C2C18-806E-4A26-AA69-DE1B32C25081}"/>
              </a:ext>
            </a:extLst>
          </p:cNvPr>
          <p:cNvPicPr>
            <a:picLocks noChangeAspect="1"/>
          </p:cNvPicPr>
          <p:nvPr/>
        </p:nvPicPr>
        <p:blipFill>
          <a:blip r:embed="rId3"/>
          <a:stretch>
            <a:fillRect/>
          </a:stretch>
        </p:blipFill>
        <p:spPr>
          <a:xfrm>
            <a:off x="6244295" y="1959383"/>
            <a:ext cx="5520204" cy="1469617"/>
          </a:xfrm>
          <a:prstGeom prst="rect">
            <a:avLst/>
          </a:prstGeom>
        </p:spPr>
      </p:pic>
    </p:spTree>
    <p:extLst>
      <p:ext uri="{BB962C8B-B14F-4D97-AF65-F5344CB8AC3E}">
        <p14:creationId xmlns:p14="http://schemas.microsoft.com/office/powerpoint/2010/main" val="38957065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B8172A-0CFA-4AD4-A922-4C45486A58F9}"/>
              </a:ext>
            </a:extLst>
          </p:cNvPr>
          <p:cNvPicPr>
            <a:picLocks noChangeAspect="1"/>
          </p:cNvPicPr>
          <p:nvPr/>
        </p:nvPicPr>
        <p:blipFill>
          <a:blip r:embed="rId3"/>
          <a:stretch>
            <a:fillRect/>
          </a:stretch>
        </p:blipFill>
        <p:spPr>
          <a:xfrm>
            <a:off x="6244295" y="1959383"/>
            <a:ext cx="5499513" cy="2599349"/>
          </a:xfrm>
          <a:prstGeom prst="rect">
            <a:avLst/>
          </a:prstGeom>
        </p:spPr>
      </p:pic>
      <p:sp>
        <p:nvSpPr>
          <p:cNvPr id="12" name="Text Placeholder 11">
            <a:extLst>
              <a:ext uri="{FF2B5EF4-FFF2-40B4-BE49-F238E27FC236}">
                <a16:creationId xmlns:a16="http://schemas.microsoft.com/office/drawing/2014/main" id="{827072CB-F4B9-43ED-994B-7293376E9F5A}"/>
              </a:ext>
            </a:extLst>
          </p:cNvPr>
          <p:cNvSpPr>
            <a:spLocks noGrp="1"/>
          </p:cNvSpPr>
          <p:nvPr>
            <p:ph type="body" sz="quarter" idx="12"/>
          </p:nvPr>
        </p:nvSpPr>
        <p:spPr/>
        <p:txBody>
          <a:bodyPr/>
          <a:lstStyle/>
          <a:p>
            <a:r>
              <a:rPr lang="en-NZ" dirty="0"/>
              <a:t>Version NEXT</a:t>
            </a:r>
            <a:br>
              <a:rPr lang="en-NZ" dirty="0"/>
            </a:br>
            <a:r>
              <a:rPr lang="en-NZ" sz="2000" b="0" dirty="0">
                <a:latin typeface="Arial" panose="020B0604020202020204" pitchFamily="34" charset="0"/>
                <a:cs typeface="Arial" panose="020B0604020202020204" pitchFamily="34" charset="0"/>
              </a:rPr>
              <a:t>2021+</a:t>
            </a:r>
          </a:p>
        </p:txBody>
      </p:sp>
      <p:sp>
        <p:nvSpPr>
          <p:cNvPr id="13" name="Text Placeholder 12">
            <a:extLst>
              <a:ext uri="{FF2B5EF4-FFF2-40B4-BE49-F238E27FC236}">
                <a16:creationId xmlns:a16="http://schemas.microsoft.com/office/drawing/2014/main" id="{1BD8E065-5759-45DB-BCA5-DC3B4B783EF4}"/>
              </a:ext>
            </a:extLst>
          </p:cNvPr>
          <p:cNvSpPr>
            <a:spLocks noGrp="1"/>
          </p:cNvSpPr>
          <p:nvPr>
            <p:ph type="body" sz="quarter" idx="14"/>
          </p:nvPr>
        </p:nvSpPr>
        <p:spPr/>
        <p:txBody>
          <a:bodyPr>
            <a:normAutofit fontScale="62500" lnSpcReduction="20000"/>
          </a:bodyPr>
          <a:lstStyle/>
          <a:p>
            <a:pPr marL="342900" indent="-342900">
              <a:buFont typeface="Arial" panose="020B0604020202020204" pitchFamily="34" charset="0"/>
              <a:buChar char="•"/>
            </a:pPr>
            <a:r>
              <a:rPr lang="en-NZ" dirty="0"/>
              <a:t>Many drivers for change:</a:t>
            </a:r>
          </a:p>
          <a:p>
            <a:pPr marL="1028700" lvl="1" indent="-342900"/>
            <a:r>
              <a:rPr lang="en-NZ" dirty="0"/>
              <a:t>Elastic Search has missing data</a:t>
            </a:r>
          </a:p>
          <a:p>
            <a:pPr marL="1028700" lvl="1" indent="-342900"/>
            <a:r>
              <a:rPr lang="en-NZ" dirty="0"/>
              <a:t>Reduce number of copies of data</a:t>
            </a:r>
          </a:p>
          <a:p>
            <a:pPr marL="1028700" lvl="1" indent="-342900"/>
            <a:r>
              <a:rPr lang="en-NZ" dirty="0"/>
              <a:t>Introduce time-series datastore</a:t>
            </a:r>
          </a:p>
          <a:p>
            <a:pPr marL="1028700" lvl="1" indent="-342900"/>
            <a:r>
              <a:rPr lang="en-NZ" dirty="0"/>
              <a:t>Ingest more than just SCADA data</a:t>
            </a:r>
          </a:p>
          <a:p>
            <a:pPr marL="1028700" lvl="1" indent="-342900"/>
            <a:r>
              <a:rPr lang="en-NZ" dirty="0"/>
              <a:t>Share information and analytics across council staff</a:t>
            </a:r>
          </a:p>
          <a:p>
            <a:pPr marL="342900" indent="-342900">
              <a:buFont typeface="Arial" panose="020B0604020202020204" pitchFamily="34" charset="0"/>
              <a:buChar char="•"/>
            </a:pPr>
            <a:r>
              <a:rPr lang="en-NZ" dirty="0"/>
              <a:t>Changes:</a:t>
            </a:r>
          </a:p>
          <a:p>
            <a:pPr marL="1028700" lvl="1" indent="-342900"/>
            <a:r>
              <a:rPr lang="en-NZ" dirty="0"/>
              <a:t>Swap SQL + Elastic for Postgres + </a:t>
            </a:r>
            <a:r>
              <a:rPr lang="en-NZ" dirty="0" err="1"/>
              <a:t>TimescaleDB</a:t>
            </a:r>
            <a:r>
              <a:rPr lang="en-NZ" dirty="0"/>
              <a:t> + </a:t>
            </a:r>
            <a:r>
              <a:rPr lang="en-NZ" dirty="0" err="1"/>
              <a:t>PostREST</a:t>
            </a:r>
            <a:endParaRPr lang="en-NZ" dirty="0"/>
          </a:p>
          <a:p>
            <a:pPr marL="1028700" lvl="1" indent="-342900"/>
            <a:r>
              <a:rPr lang="en-NZ" dirty="0"/>
              <a:t>Enhance API, allowing inserts</a:t>
            </a:r>
          </a:p>
          <a:p>
            <a:pPr marL="1028700" lvl="1" indent="-342900"/>
            <a:r>
              <a:rPr lang="en-NZ" dirty="0"/>
              <a:t>Add dataset to Power BI platform</a:t>
            </a:r>
          </a:p>
          <a:p>
            <a:pPr marL="1028700" lvl="1" indent="-342900"/>
            <a:r>
              <a:rPr lang="en-NZ" dirty="0"/>
              <a:t>Add dataset to GIS platform</a:t>
            </a:r>
          </a:p>
          <a:p>
            <a:pPr marL="1028700" lvl="1" indent="-342900"/>
            <a:r>
              <a:rPr lang="en-NZ" dirty="0"/>
              <a:t>Future-proof – cope with multiple sources</a:t>
            </a:r>
            <a:br>
              <a:rPr lang="en-NZ" dirty="0"/>
            </a:br>
            <a:endParaRPr lang="en-NZ" dirty="0"/>
          </a:p>
        </p:txBody>
      </p:sp>
    </p:spTree>
    <p:extLst>
      <p:ext uri="{BB962C8B-B14F-4D97-AF65-F5344CB8AC3E}">
        <p14:creationId xmlns:p14="http://schemas.microsoft.com/office/powerpoint/2010/main" val="1912506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EFEB109-AECB-483C-ABDE-0309E5E5E151}"/>
              </a:ext>
            </a:extLst>
          </p:cNvPr>
          <p:cNvSpPr>
            <a:spLocks noGrp="1"/>
          </p:cNvSpPr>
          <p:nvPr>
            <p:ph type="ctrTitle"/>
          </p:nvPr>
        </p:nvSpPr>
        <p:spPr/>
        <p:txBody>
          <a:bodyPr/>
          <a:lstStyle/>
          <a:p>
            <a:r>
              <a:rPr lang="en-NZ" dirty="0"/>
              <a:t>What does it look like?</a:t>
            </a:r>
          </a:p>
        </p:txBody>
      </p:sp>
      <p:sp>
        <p:nvSpPr>
          <p:cNvPr id="6" name="Subtitle 5">
            <a:extLst>
              <a:ext uri="{FF2B5EF4-FFF2-40B4-BE49-F238E27FC236}">
                <a16:creationId xmlns:a16="http://schemas.microsoft.com/office/drawing/2014/main" id="{B455D03A-75FB-42E6-A53B-492A98335E00}"/>
              </a:ext>
            </a:extLst>
          </p:cNvPr>
          <p:cNvSpPr>
            <a:spLocks noGrp="1"/>
          </p:cNvSpPr>
          <p:nvPr>
            <p:ph type="subTitle" idx="1"/>
          </p:nvPr>
        </p:nvSpPr>
        <p:spPr/>
        <p:txBody>
          <a:bodyPr>
            <a:normAutofit fontScale="77500" lnSpcReduction="20000"/>
          </a:bodyPr>
          <a:lstStyle/>
          <a:p>
            <a:r>
              <a:rPr lang="en-NZ" dirty="0"/>
              <a:t>Devices and measurements</a:t>
            </a:r>
          </a:p>
        </p:txBody>
      </p:sp>
    </p:spTree>
    <p:extLst>
      <p:ext uri="{BB962C8B-B14F-4D97-AF65-F5344CB8AC3E}">
        <p14:creationId xmlns:p14="http://schemas.microsoft.com/office/powerpoint/2010/main" val="18176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7C5FBF8-76C1-4F0F-A89E-A4BE9828F258}"/>
              </a:ext>
            </a:extLst>
          </p:cNvPr>
          <p:cNvPicPr>
            <a:picLocks noGrp="1" noChangeAspect="1"/>
          </p:cNvPicPr>
          <p:nvPr>
            <p:ph type="pic" sz="quarter" idx="15"/>
          </p:nvPr>
        </p:nvPicPr>
        <p:blipFill>
          <a:blip r:embed="rId3"/>
          <a:srcRect l="9212" r="9212"/>
          <a:stretch>
            <a:fillRect/>
          </a:stretch>
        </p:blipFill>
        <p:spPr>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 Placeholder 3">
            <a:extLst>
              <a:ext uri="{FF2B5EF4-FFF2-40B4-BE49-F238E27FC236}">
                <a16:creationId xmlns:a16="http://schemas.microsoft.com/office/drawing/2014/main" id="{E61C24DD-DB1C-4153-A0C1-758F28A4EAF4}"/>
              </a:ext>
            </a:extLst>
          </p:cNvPr>
          <p:cNvSpPr>
            <a:spLocks noGrp="1"/>
          </p:cNvSpPr>
          <p:nvPr>
            <p:ph type="body" sz="quarter" idx="12"/>
          </p:nvPr>
        </p:nvSpPr>
        <p:spPr/>
        <p:txBody>
          <a:bodyPr/>
          <a:lstStyle/>
          <a:p>
            <a:r>
              <a:rPr lang="en-NZ" dirty="0"/>
              <a:t>PAPAOIEA PARK Bore</a:t>
            </a:r>
          </a:p>
        </p:txBody>
      </p:sp>
      <p:sp>
        <p:nvSpPr>
          <p:cNvPr id="5" name="Text Placeholder 4">
            <a:extLst>
              <a:ext uri="{FF2B5EF4-FFF2-40B4-BE49-F238E27FC236}">
                <a16:creationId xmlns:a16="http://schemas.microsoft.com/office/drawing/2014/main" id="{BA9F418A-1345-4C4B-B47A-9EA58A11A647}"/>
              </a:ext>
            </a:extLst>
          </p:cNvPr>
          <p:cNvSpPr>
            <a:spLocks noGrp="1"/>
          </p:cNvSpPr>
          <p:nvPr>
            <p:ph type="body" sz="quarter" idx="14"/>
          </p:nvPr>
        </p:nvSpPr>
        <p:spPr/>
        <p:txBody>
          <a:bodyPr>
            <a:normAutofit fontScale="62500" lnSpcReduction="20000"/>
          </a:bodyPr>
          <a:lstStyle/>
          <a:p>
            <a:r>
              <a:rPr lang="en-NZ" dirty="0"/>
              <a:t>One resource consent we hold is ATH-2018201933.02, a Groundwater Take Water Permit. This is part of a combined consent that covers “Abstraction of Ground water from Bores for Palmerton North City Municipal Supply Purposes”.</a:t>
            </a:r>
          </a:p>
          <a:p>
            <a:r>
              <a:rPr lang="en-NZ" dirty="0"/>
              <a:t>The primary water supply for Palmerston North City is taken from the Turitea Stream, and is supplemented by the bores in this global Water Permit.</a:t>
            </a:r>
          </a:p>
          <a:p>
            <a:r>
              <a:rPr lang="en-NZ" dirty="0"/>
              <a:t>The consent limits the total combined daily abstraction from the three Pap Park bores to 17,980 cubic metres per day.</a:t>
            </a:r>
          </a:p>
          <a:p>
            <a:r>
              <a:rPr lang="en-NZ" dirty="0"/>
              <a:t>It also sets the maximum combined rate of abstraction from the three bores to 230 litres per second.</a:t>
            </a:r>
          </a:p>
          <a:p>
            <a:r>
              <a:rPr lang="en-NZ" dirty="0"/>
              <a:t>Each bore must have an accredited flow meter (including telemetry unit – see photo) capable of measuring the entire volume abstracted under authorisation of the consent.</a:t>
            </a:r>
          </a:p>
          <a:p>
            <a:r>
              <a:rPr lang="en-NZ" dirty="0"/>
              <a:t>The telemetry output is monitored by the Regional Council to ensure compliance with the resource consent.</a:t>
            </a:r>
          </a:p>
        </p:txBody>
      </p:sp>
      <p:sp>
        <p:nvSpPr>
          <p:cNvPr id="9" name="Arrow: Down 8">
            <a:extLst>
              <a:ext uri="{FF2B5EF4-FFF2-40B4-BE49-F238E27FC236}">
                <a16:creationId xmlns:a16="http://schemas.microsoft.com/office/drawing/2014/main" id="{EEA1818F-1960-4608-942B-466FF55D5C56}"/>
              </a:ext>
            </a:extLst>
          </p:cNvPr>
          <p:cNvSpPr/>
          <p:nvPr/>
        </p:nvSpPr>
        <p:spPr>
          <a:xfrm>
            <a:off x="9735306" y="1959383"/>
            <a:ext cx="259645" cy="625773"/>
          </a:xfrm>
          <a:prstGeom prst="downArrow">
            <a:avLst/>
          </a:prstGeom>
          <a:solidFill>
            <a:srgbClr val="5BC5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9212039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63715-CF5E-4897-96C6-60359C5E94E8}"/>
              </a:ext>
            </a:extLst>
          </p:cNvPr>
          <p:cNvSpPr>
            <a:spLocks noGrp="1"/>
          </p:cNvSpPr>
          <p:nvPr>
            <p:ph type="ctrTitle"/>
          </p:nvPr>
        </p:nvSpPr>
        <p:spPr>
          <a:xfrm>
            <a:off x="838200" y="3009593"/>
            <a:ext cx="8696218" cy="1865725"/>
          </a:xfrm>
        </p:spPr>
        <p:txBody>
          <a:bodyPr/>
          <a:lstStyle/>
          <a:p>
            <a:r>
              <a:rPr lang="en-NZ" dirty="0"/>
              <a:t>resource consent compliance</a:t>
            </a:r>
          </a:p>
        </p:txBody>
      </p:sp>
      <p:sp>
        <p:nvSpPr>
          <p:cNvPr id="3" name="Subtitle 2">
            <a:extLst>
              <a:ext uri="{FF2B5EF4-FFF2-40B4-BE49-F238E27FC236}">
                <a16:creationId xmlns:a16="http://schemas.microsoft.com/office/drawing/2014/main" id="{687603E7-8E66-476F-9A07-AA6839331B2D}"/>
              </a:ext>
            </a:extLst>
          </p:cNvPr>
          <p:cNvSpPr>
            <a:spLocks noGrp="1"/>
          </p:cNvSpPr>
          <p:nvPr>
            <p:ph type="subTitle" idx="1"/>
          </p:nvPr>
        </p:nvSpPr>
        <p:spPr/>
        <p:txBody>
          <a:bodyPr/>
          <a:lstStyle/>
          <a:p>
            <a:r>
              <a:rPr lang="en-NZ" dirty="0"/>
              <a:t>scenario</a:t>
            </a:r>
          </a:p>
        </p:txBody>
      </p:sp>
    </p:spTree>
    <p:extLst>
      <p:ext uri="{BB962C8B-B14F-4D97-AF65-F5344CB8AC3E}">
        <p14:creationId xmlns:p14="http://schemas.microsoft.com/office/powerpoint/2010/main" val="1493625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E6FE584-7A0B-4364-A20B-D398B7A1E8EE}"/>
              </a:ext>
            </a:extLst>
          </p:cNvPr>
          <p:cNvSpPr>
            <a:spLocks noGrp="1"/>
          </p:cNvSpPr>
          <p:nvPr>
            <p:ph type="body" sz="quarter" idx="12"/>
          </p:nvPr>
        </p:nvSpPr>
        <p:spPr/>
        <p:txBody>
          <a:bodyPr/>
          <a:lstStyle/>
          <a:p>
            <a:r>
              <a:rPr lang="en-NZ" dirty="0"/>
              <a:t>Are we taking too much water from pap park bores?</a:t>
            </a:r>
          </a:p>
        </p:txBody>
      </p:sp>
      <p:sp>
        <p:nvSpPr>
          <p:cNvPr id="5" name="Text Placeholder 4">
            <a:extLst>
              <a:ext uri="{FF2B5EF4-FFF2-40B4-BE49-F238E27FC236}">
                <a16:creationId xmlns:a16="http://schemas.microsoft.com/office/drawing/2014/main" id="{091591E1-D7BB-47DD-9735-49B552351081}"/>
              </a:ext>
            </a:extLst>
          </p:cNvPr>
          <p:cNvSpPr>
            <a:spLocks noGrp="1"/>
          </p:cNvSpPr>
          <p:nvPr>
            <p:ph type="body" sz="quarter" idx="14"/>
          </p:nvPr>
        </p:nvSpPr>
        <p:spPr/>
        <p:txBody>
          <a:bodyPr>
            <a:normAutofit fontScale="85000" lnSpcReduction="20000"/>
          </a:bodyPr>
          <a:lstStyle/>
          <a:p>
            <a:r>
              <a:rPr lang="en-NZ" dirty="0"/>
              <a:t>To prove compliance, we want to get the total m</a:t>
            </a:r>
            <a:r>
              <a:rPr lang="en-NZ" baseline="30000" dirty="0"/>
              <a:t>3</a:t>
            </a:r>
            <a:r>
              <a:rPr lang="en-NZ" dirty="0"/>
              <a:t> of water taken per day for all bores.</a:t>
            </a:r>
          </a:p>
          <a:p>
            <a:r>
              <a:rPr lang="en-NZ" dirty="0"/>
              <a:t>Read the docs!</a:t>
            </a:r>
            <a:br>
              <a:rPr lang="en-NZ" dirty="0"/>
            </a:br>
            <a:r>
              <a:rPr lang="en-NZ" sz="1600" dirty="0">
                <a:solidFill>
                  <a:schemeClr val="accent3">
                    <a:lumMod val="75000"/>
                  </a:schemeClr>
                </a:solidFill>
                <a:hlinkClick r:id="rId3">
                  <a:extLst>
                    <a:ext uri="{A12FA001-AC4F-418D-AE19-62706E023703}">
                      <ahyp:hlinkClr xmlns:ahyp="http://schemas.microsoft.com/office/drawing/2018/hyperlinkcolor" val="tx"/>
                    </a:ext>
                  </a:extLst>
                </a:hlinkClick>
              </a:rPr>
              <a:t>https://apidoc.pncc.govt.nz/doc/watertelemetry/</a:t>
            </a:r>
            <a:endParaRPr lang="en-NZ" sz="1600" dirty="0">
              <a:solidFill>
                <a:schemeClr val="accent3">
                  <a:lumMod val="75000"/>
                </a:schemeClr>
              </a:solidFill>
            </a:endParaRPr>
          </a:p>
          <a:p>
            <a:r>
              <a:rPr lang="en-NZ" dirty="0"/>
              <a:t>We can find devices based on partial name and measurement. Lets look for:</a:t>
            </a:r>
          </a:p>
          <a:p>
            <a:pPr marL="342900" indent="-342900">
              <a:buFont typeface="Arial" panose="020B0604020202020204" pitchFamily="34" charset="0"/>
              <a:buChar char="•"/>
            </a:pPr>
            <a:r>
              <a:rPr lang="en-NZ" dirty="0"/>
              <a:t>Device label like “pap”</a:t>
            </a:r>
          </a:p>
          <a:p>
            <a:pPr marL="342900" indent="-342900">
              <a:buFont typeface="Arial" panose="020B0604020202020204" pitchFamily="34" charset="0"/>
              <a:buChar char="•"/>
            </a:pPr>
            <a:r>
              <a:rPr lang="en-NZ" dirty="0"/>
              <a:t>Measurement unit = “m3”</a:t>
            </a:r>
          </a:p>
          <a:p>
            <a:r>
              <a:rPr lang="en-NZ" dirty="0"/>
              <a:t>/devices</a:t>
            </a:r>
            <a:br>
              <a:rPr lang="en-NZ" dirty="0"/>
            </a:br>
            <a:r>
              <a:rPr lang="en-NZ" dirty="0"/>
              <a:t>?</a:t>
            </a:r>
            <a:r>
              <a:rPr lang="en-NZ" dirty="0" err="1"/>
              <a:t>deviceLabel</a:t>
            </a:r>
            <a:r>
              <a:rPr lang="en-NZ" dirty="0"/>
              <a:t>=*pap*</a:t>
            </a:r>
            <a:br>
              <a:rPr lang="en-NZ" dirty="0"/>
            </a:br>
            <a:r>
              <a:rPr lang="en-NZ" dirty="0"/>
              <a:t>&amp;fields=</a:t>
            </a:r>
            <a:r>
              <a:rPr lang="en-NZ" dirty="0" err="1"/>
              <a:t>deviceLabel,measurementUnit</a:t>
            </a:r>
            <a:br>
              <a:rPr lang="en-NZ" dirty="0"/>
            </a:br>
            <a:r>
              <a:rPr lang="en-NZ" dirty="0"/>
              <a:t>&amp;</a:t>
            </a:r>
            <a:r>
              <a:rPr lang="en-NZ" dirty="0" err="1"/>
              <a:t>measurementUnit</a:t>
            </a:r>
            <a:r>
              <a:rPr lang="en-NZ" dirty="0"/>
              <a:t>=m3</a:t>
            </a:r>
          </a:p>
          <a:p>
            <a:endParaRPr lang="en-NZ" dirty="0"/>
          </a:p>
          <a:p>
            <a:endParaRPr lang="en-NZ" dirty="0"/>
          </a:p>
        </p:txBody>
      </p:sp>
      <p:sp>
        <p:nvSpPr>
          <p:cNvPr id="6" name="Picture Placeholder 5">
            <a:extLst>
              <a:ext uri="{FF2B5EF4-FFF2-40B4-BE49-F238E27FC236}">
                <a16:creationId xmlns:a16="http://schemas.microsoft.com/office/drawing/2014/main" id="{590EE824-ADBB-43AC-826C-74996EDD0D6A}"/>
              </a:ext>
            </a:extLst>
          </p:cNvPr>
          <p:cNvSpPr>
            <a:spLocks noGrp="1"/>
          </p:cNvSpPr>
          <p:nvPr>
            <p:ph type="pic" sz="quarter" idx="15"/>
          </p:nvPr>
        </p:nvSpPr>
        <p:spPr/>
      </p:sp>
      <p:pic>
        <p:nvPicPr>
          <p:cNvPr id="8" name="Picture 7">
            <a:extLst>
              <a:ext uri="{FF2B5EF4-FFF2-40B4-BE49-F238E27FC236}">
                <a16:creationId xmlns:a16="http://schemas.microsoft.com/office/drawing/2014/main" id="{D2BE61B9-9112-405A-A6D8-C6AF446508EF}"/>
              </a:ext>
            </a:extLst>
          </p:cNvPr>
          <p:cNvPicPr>
            <a:picLocks noChangeAspect="1"/>
          </p:cNvPicPr>
          <p:nvPr/>
        </p:nvPicPr>
        <p:blipFill>
          <a:blip r:embed="rId4"/>
          <a:stretch>
            <a:fillRect/>
          </a:stretch>
        </p:blipFill>
        <p:spPr>
          <a:xfrm>
            <a:off x="6256506" y="658474"/>
            <a:ext cx="3603949" cy="4962548"/>
          </a:xfrm>
          <a:prstGeom prst="rect">
            <a:avLst/>
          </a:prstGeom>
        </p:spPr>
      </p:pic>
    </p:spTree>
    <p:extLst>
      <p:ext uri="{BB962C8B-B14F-4D97-AF65-F5344CB8AC3E}">
        <p14:creationId xmlns:p14="http://schemas.microsoft.com/office/powerpoint/2010/main" val="414342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FA066B-7323-4D28-BF77-295126386F3A}"/>
              </a:ext>
            </a:extLst>
          </p:cNvPr>
          <p:cNvSpPr>
            <a:spLocks noGrp="1"/>
          </p:cNvSpPr>
          <p:nvPr>
            <p:ph type="body" sz="quarter" idx="12"/>
          </p:nvPr>
        </p:nvSpPr>
        <p:spPr/>
        <p:txBody>
          <a:bodyPr/>
          <a:lstStyle/>
          <a:p>
            <a:r>
              <a:rPr lang="en-NZ" dirty="0"/>
              <a:t>Are we taking too much water from pap park bores?</a:t>
            </a:r>
          </a:p>
          <a:p>
            <a:endParaRPr lang="en-NZ" dirty="0"/>
          </a:p>
        </p:txBody>
      </p:sp>
      <p:sp>
        <p:nvSpPr>
          <p:cNvPr id="3" name="Text Placeholder 2">
            <a:extLst>
              <a:ext uri="{FF2B5EF4-FFF2-40B4-BE49-F238E27FC236}">
                <a16:creationId xmlns:a16="http://schemas.microsoft.com/office/drawing/2014/main" id="{1884889C-44E9-4331-9C35-663CB775C636}"/>
              </a:ext>
            </a:extLst>
          </p:cNvPr>
          <p:cNvSpPr>
            <a:spLocks noGrp="1"/>
          </p:cNvSpPr>
          <p:nvPr>
            <p:ph type="body" sz="quarter" idx="14"/>
          </p:nvPr>
        </p:nvSpPr>
        <p:spPr/>
        <p:txBody>
          <a:bodyPr>
            <a:normAutofit fontScale="77500" lnSpcReduction="20000"/>
          </a:bodyPr>
          <a:lstStyle/>
          <a:p>
            <a:r>
              <a:rPr lang="en-NZ" dirty="0"/>
              <a:t>To prove compliance, we want to get the total m</a:t>
            </a:r>
            <a:r>
              <a:rPr lang="en-NZ" baseline="30000" dirty="0"/>
              <a:t>3</a:t>
            </a:r>
            <a:r>
              <a:rPr lang="en-NZ" dirty="0"/>
              <a:t> of water taken per day for all bores.</a:t>
            </a:r>
          </a:p>
          <a:p>
            <a:r>
              <a:rPr lang="en-NZ" dirty="0"/>
              <a:t>Read the docs!</a:t>
            </a:r>
            <a:br>
              <a:rPr lang="en-NZ" dirty="0"/>
            </a:br>
            <a:r>
              <a:rPr lang="en-NZ" sz="1600" dirty="0">
                <a:solidFill>
                  <a:schemeClr val="accent3">
                    <a:lumMod val="75000"/>
                  </a:schemeClr>
                </a:solidFill>
                <a:hlinkClick r:id="rId3">
                  <a:extLst>
                    <a:ext uri="{A12FA001-AC4F-418D-AE19-62706E023703}">
                      <ahyp:hlinkClr xmlns:ahyp="http://schemas.microsoft.com/office/drawing/2018/hyperlinkcolor" val="tx"/>
                    </a:ext>
                  </a:extLst>
                </a:hlinkClick>
              </a:rPr>
              <a:t>https://apidoc.pncc.govt.nz/doc/watertelemetry/</a:t>
            </a:r>
            <a:endParaRPr lang="en-NZ" sz="1600" dirty="0">
              <a:solidFill>
                <a:schemeClr val="accent3">
                  <a:lumMod val="75000"/>
                </a:schemeClr>
              </a:solidFill>
            </a:endParaRPr>
          </a:p>
          <a:p>
            <a:r>
              <a:rPr lang="en-NZ" dirty="0"/>
              <a:t>We can find measurements for devices based on SSID. Lets look for:</a:t>
            </a:r>
          </a:p>
          <a:p>
            <a:pPr marL="342900" indent="-342900">
              <a:buFont typeface="Arial" panose="020B0604020202020204" pitchFamily="34" charset="0"/>
              <a:buChar char="•"/>
            </a:pPr>
            <a:r>
              <a:rPr lang="en-NZ" dirty="0"/>
              <a:t>All records with SSID = P006001</a:t>
            </a:r>
          </a:p>
          <a:p>
            <a:pPr marL="342900" indent="-342900">
              <a:buFont typeface="Arial" panose="020B0604020202020204" pitchFamily="34" charset="0"/>
              <a:buChar char="•"/>
            </a:pPr>
            <a:r>
              <a:rPr lang="en-NZ" dirty="0"/>
              <a:t>Limit the fields returned</a:t>
            </a:r>
          </a:p>
          <a:p>
            <a:r>
              <a:rPr lang="en-NZ" dirty="0"/>
              <a:t>/measurements</a:t>
            </a:r>
            <a:br>
              <a:rPr lang="en-NZ" dirty="0"/>
            </a:br>
            <a:r>
              <a:rPr lang="en-NZ" dirty="0"/>
              <a:t>?</a:t>
            </a:r>
            <a:r>
              <a:rPr lang="en-NZ" dirty="0" err="1"/>
              <a:t>devicessid</a:t>
            </a:r>
            <a:r>
              <a:rPr lang="en-NZ" dirty="0"/>
              <a:t>=P006001</a:t>
            </a:r>
            <a:br>
              <a:rPr lang="en-NZ" dirty="0"/>
            </a:br>
            <a:r>
              <a:rPr lang="en-NZ" dirty="0"/>
              <a:t>&amp;</a:t>
            </a:r>
            <a:r>
              <a:rPr lang="en-NZ" dirty="0" err="1"/>
              <a:t>PageSize</a:t>
            </a:r>
            <a:r>
              <a:rPr lang="en-NZ" dirty="0"/>
              <a:t>=500</a:t>
            </a:r>
            <a:br>
              <a:rPr lang="en-NZ" dirty="0"/>
            </a:br>
            <a:r>
              <a:rPr lang="en-NZ" dirty="0"/>
              <a:t>&amp;fields=</a:t>
            </a:r>
            <a:r>
              <a:rPr lang="en-NZ" dirty="0" err="1"/>
              <a:t>deviceLabel,datetimeutc,MeasurementValue</a:t>
            </a:r>
            <a:endParaRPr lang="en-NZ" dirty="0"/>
          </a:p>
          <a:p>
            <a:endParaRPr lang="en-NZ" dirty="0"/>
          </a:p>
          <a:p>
            <a:endParaRPr lang="en-NZ" dirty="0"/>
          </a:p>
        </p:txBody>
      </p:sp>
      <p:pic>
        <p:nvPicPr>
          <p:cNvPr id="5" name="Picture Placeholder 4">
            <a:extLst>
              <a:ext uri="{FF2B5EF4-FFF2-40B4-BE49-F238E27FC236}">
                <a16:creationId xmlns:a16="http://schemas.microsoft.com/office/drawing/2014/main" id="{0D391F48-4216-4E0C-9B72-5A762E3A5928}"/>
              </a:ext>
            </a:extLst>
          </p:cNvPr>
          <p:cNvPicPr>
            <a:picLocks noGrp="1" noChangeAspect="1"/>
          </p:cNvPicPr>
          <p:nvPr>
            <p:ph type="pic" sz="quarter" idx="15"/>
          </p:nvPr>
        </p:nvPicPr>
        <p:blipFill>
          <a:blip r:embed="rId4"/>
          <a:srcRect t="2598" b="2598"/>
          <a:stretch>
            <a:fillRect/>
          </a:stretch>
        </p:blipFill>
        <p:spPr>
          <a:prstGeom prst="rect">
            <a:avLst/>
          </a:prstGeom>
        </p:spPr>
      </p:pic>
    </p:spTree>
    <p:extLst>
      <p:ext uri="{BB962C8B-B14F-4D97-AF65-F5344CB8AC3E}">
        <p14:creationId xmlns:p14="http://schemas.microsoft.com/office/powerpoint/2010/main" val="3397792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6B1EC2-C05B-489B-8C82-F33FED4A30D9}"/>
              </a:ext>
            </a:extLst>
          </p:cNvPr>
          <p:cNvSpPr>
            <a:spLocks noGrp="1"/>
          </p:cNvSpPr>
          <p:nvPr>
            <p:ph type="body" sz="quarter" idx="12"/>
          </p:nvPr>
        </p:nvSpPr>
        <p:spPr/>
        <p:txBody>
          <a:bodyPr/>
          <a:lstStyle/>
          <a:p>
            <a:r>
              <a:rPr lang="en-NZ" dirty="0"/>
              <a:t>Are we taking too much water from pap park bores?</a:t>
            </a:r>
          </a:p>
          <a:p>
            <a:endParaRPr lang="en-NZ" dirty="0"/>
          </a:p>
        </p:txBody>
      </p:sp>
      <p:sp>
        <p:nvSpPr>
          <p:cNvPr id="3" name="Text Placeholder 2">
            <a:extLst>
              <a:ext uri="{FF2B5EF4-FFF2-40B4-BE49-F238E27FC236}">
                <a16:creationId xmlns:a16="http://schemas.microsoft.com/office/drawing/2014/main" id="{51CE4BF5-226F-405D-9659-3C2A7A4695E5}"/>
              </a:ext>
            </a:extLst>
          </p:cNvPr>
          <p:cNvSpPr>
            <a:spLocks noGrp="1"/>
          </p:cNvSpPr>
          <p:nvPr>
            <p:ph type="body" sz="quarter" idx="14"/>
          </p:nvPr>
        </p:nvSpPr>
        <p:spPr>
          <a:xfrm>
            <a:off x="519222" y="1959383"/>
            <a:ext cx="5416274" cy="4199046"/>
          </a:xfrm>
        </p:spPr>
        <p:txBody>
          <a:bodyPr>
            <a:normAutofit fontScale="77500" lnSpcReduction="20000"/>
          </a:bodyPr>
          <a:lstStyle/>
          <a:p>
            <a:r>
              <a:rPr lang="en-NZ" dirty="0"/>
              <a:t>Lets look at the data…</a:t>
            </a:r>
          </a:p>
          <a:p>
            <a:pPr marL="342900" indent="-342900">
              <a:buFont typeface="Arial" panose="020B0604020202020204" pitchFamily="34" charset="0"/>
              <a:buChar char="•"/>
            </a:pPr>
            <a:r>
              <a:rPr lang="en-NZ" dirty="0"/>
              <a:t>Largest take was 5695m</a:t>
            </a:r>
            <a:r>
              <a:rPr lang="en-NZ" baseline="30000" dirty="0"/>
              <a:t>3</a:t>
            </a:r>
            <a:endParaRPr lang="en-NZ" dirty="0"/>
          </a:p>
          <a:p>
            <a:pPr marL="342900" indent="-342900">
              <a:buFont typeface="Arial" panose="020B0604020202020204" pitchFamily="34" charset="0"/>
              <a:buChar char="•"/>
            </a:pPr>
            <a:r>
              <a:rPr lang="en-NZ" dirty="0"/>
              <a:t>Smallest non-zero take was 645m</a:t>
            </a:r>
            <a:r>
              <a:rPr lang="en-NZ" baseline="30000" dirty="0"/>
              <a:t>3</a:t>
            </a:r>
            <a:endParaRPr lang="en-NZ" dirty="0"/>
          </a:p>
          <a:p>
            <a:endParaRPr lang="en-NZ" dirty="0"/>
          </a:p>
          <a:p>
            <a:r>
              <a:rPr lang="en-NZ" dirty="0"/>
              <a:t>Going further - two bins over 2020:</a:t>
            </a:r>
          </a:p>
          <a:p>
            <a:pPr marL="342900" indent="-342900">
              <a:buFont typeface="Arial" panose="020B0604020202020204" pitchFamily="34" charset="0"/>
              <a:buChar char="•"/>
            </a:pPr>
            <a:r>
              <a:rPr lang="en-NZ" dirty="0"/>
              <a:t>~3800m</a:t>
            </a:r>
            <a:r>
              <a:rPr lang="en-NZ" baseline="30000" dirty="0"/>
              <a:t>3</a:t>
            </a:r>
            <a:r>
              <a:rPr lang="en-NZ" dirty="0"/>
              <a:t> from mid Jan to mid April</a:t>
            </a:r>
          </a:p>
          <a:p>
            <a:pPr marL="342900" indent="-342900">
              <a:buFont typeface="Arial" panose="020B0604020202020204" pitchFamily="34" charset="0"/>
              <a:buChar char="•"/>
            </a:pPr>
            <a:r>
              <a:rPr lang="en-NZ" dirty="0"/>
              <a:t>~1300m</a:t>
            </a:r>
            <a:r>
              <a:rPr lang="en-NZ" baseline="30000" dirty="0"/>
              <a:t>3</a:t>
            </a:r>
            <a:r>
              <a:rPr lang="en-NZ" dirty="0"/>
              <a:t> until it jumps up around Jan 2021</a:t>
            </a:r>
          </a:p>
          <a:p>
            <a:endParaRPr lang="en-NZ" dirty="0"/>
          </a:p>
          <a:p>
            <a:r>
              <a:rPr lang="en-NZ" sz="2800" b="1" dirty="0"/>
              <a:t>To answer the question:</a:t>
            </a:r>
            <a:r>
              <a:rPr lang="en-NZ" sz="2800" dirty="0"/>
              <a:t> </a:t>
            </a:r>
            <a:br>
              <a:rPr lang="en-NZ" sz="2800" dirty="0"/>
            </a:br>
            <a:r>
              <a:rPr lang="en-NZ" sz="2800" dirty="0"/>
              <a:t>No, we would need to take </a:t>
            </a:r>
            <a:br>
              <a:rPr lang="en-NZ" sz="2800" dirty="0"/>
            </a:br>
            <a:r>
              <a:rPr lang="en-NZ" sz="2800" dirty="0"/>
              <a:t>quite a lot more to hit our limit!</a:t>
            </a:r>
          </a:p>
        </p:txBody>
      </p:sp>
      <p:sp>
        <p:nvSpPr>
          <p:cNvPr id="4" name="Picture Placeholder 3">
            <a:extLst>
              <a:ext uri="{FF2B5EF4-FFF2-40B4-BE49-F238E27FC236}">
                <a16:creationId xmlns:a16="http://schemas.microsoft.com/office/drawing/2014/main" id="{FC69F7FC-41D3-40A8-ADAB-295B811BADEB}"/>
              </a:ext>
            </a:extLst>
          </p:cNvPr>
          <p:cNvSpPr>
            <a:spLocks noGrp="1"/>
          </p:cNvSpPr>
          <p:nvPr>
            <p:ph type="pic" sz="quarter" idx="15"/>
          </p:nvPr>
        </p:nvSpPr>
        <p:spPr/>
      </p:sp>
      <p:pic>
        <p:nvPicPr>
          <p:cNvPr id="7" name="Picture 6">
            <a:extLst>
              <a:ext uri="{FF2B5EF4-FFF2-40B4-BE49-F238E27FC236}">
                <a16:creationId xmlns:a16="http://schemas.microsoft.com/office/drawing/2014/main" id="{7AED66D5-27FF-40C8-91E1-7F36F51BA3A6}"/>
              </a:ext>
            </a:extLst>
          </p:cNvPr>
          <p:cNvPicPr>
            <a:picLocks noChangeAspect="1"/>
          </p:cNvPicPr>
          <p:nvPr/>
        </p:nvPicPr>
        <p:blipFill>
          <a:blip r:embed="rId3"/>
          <a:stretch>
            <a:fillRect/>
          </a:stretch>
        </p:blipFill>
        <p:spPr>
          <a:xfrm>
            <a:off x="6256506" y="616790"/>
            <a:ext cx="5523774" cy="2952675"/>
          </a:xfrm>
          <a:prstGeom prst="rect">
            <a:avLst/>
          </a:prstGeom>
        </p:spPr>
      </p:pic>
      <p:pic>
        <p:nvPicPr>
          <p:cNvPr id="9" name="Picture 8">
            <a:extLst>
              <a:ext uri="{FF2B5EF4-FFF2-40B4-BE49-F238E27FC236}">
                <a16:creationId xmlns:a16="http://schemas.microsoft.com/office/drawing/2014/main" id="{8F256891-3EF7-4605-80F1-EE94C8B46CBE}"/>
              </a:ext>
            </a:extLst>
          </p:cNvPr>
          <p:cNvPicPr>
            <a:picLocks noChangeAspect="1"/>
          </p:cNvPicPr>
          <p:nvPr/>
        </p:nvPicPr>
        <p:blipFill>
          <a:blip r:embed="rId4"/>
          <a:stretch>
            <a:fillRect/>
          </a:stretch>
        </p:blipFill>
        <p:spPr>
          <a:xfrm>
            <a:off x="6256506" y="3953294"/>
            <a:ext cx="5530488" cy="1708992"/>
          </a:xfrm>
          <a:prstGeom prst="rect">
            <a:avLst/>
          </a:prstGeom>
        </p:spPr>
      </p:pic>
    </p:spTree>
    <p:extLst>
      <p:ext uri="{BB962C8B-B14F-4D97-AF65-F5344CB8AC3E}">
        <p14:creationId xmlns:p14="http://schemas.microsoft.com/office/powerpoint/2010/main" val="1733918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91D6A-6588-435D-92F9-B4C24F66C323}"/>
              </a:ext>
            </a:extLst>
          </p:cNvPr>
          <p:cNvSpPr>
            <a:spLocks noGrp="1"/>
          </p:cNvSpPr>
          <p:nvPr>
            <p:ph type="ctrTitle"/>
          </p:nvPr>
        </p:nvSpPr>
        <p:spPr/>
        <p:txBody>
          <a:bodyPr/>
          <a:lstStyle/>
          <a:p>
            <a:r>
              <a:rPr lang="en-NZ" dirty="0"/>
              <a:t>Thanks for listening!</a:t>
            </a:r>
          </a:p>
        </p:txBody>
      </p:sp>
      <p:sp>
        <p:nvSpPr>
          <p:cNvPr id="5" name="Subtitle 4">
            <a:extLst>
              <a:ext uri="{FF2B5EF4-FFF2-40B4-BE49-F238E27FC236}">
                <a16:creationId xmlns:a16="http://schemas.microsoft.com/office/drawing/2014/main" id="{E3A08641-7E63-4F4E-A000-EAE4AFECA7D8}"/>
              </a:ext>
            </a:extLst>
          </p:cNvPr>
          <p:cNvSpPr>
            <a:spLocks noGrp="1"/>
          </p:cNvSpPr>
          <p:nvPr>
            <p:ph type="subTitle" idx="1"/>
          </p:nvPr>
        </p:nvSpPr>
        <p:spPr/>
        <p:txBody>
          <a:bodyPr/>
          <a:lstStyle/>
          <a:p>
            <a:r>
              <a:rPr lang="en-NZ" dirty="0"/>
              <a:t>The End</a:t>
            </a:r>
          </a:p>
        </p:txBody>
      </p:sp>
    </p:spTree>
    <p:extLst>
      <p:ext uri="{BB962C8B-B14F-4D97-AF65-F5344CB8AC3E}">
        <p14:creationId xmlns:p14="http://schemas.microsoft.com/office/powerpoint/2010/main" val="321979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DBA3059-E874-4AEC-ADCC-96AF2894F149}"/>
              </a:ext>
            </a:extLst>
          </p:cNvPr>
          <p:cNvSpPr>
            <a:spLocks noGrp="1"/>
          </p:cNvSpPr>
          <p:nvPr>
            <p:ph type="ctrTitle"/>
          </p:nvPr>
        </p:nvSpPr>
        <p:spPr/>
        <p:txBody>
          <a:bodyPr/>
          <a:lstStyle/>
          <a:p>
            <a:r>
              <a:rPr lang="en-NZ" dirty="0"/>
              <a:t>Mark Bellhouse </a:t>
            </a:r>
            <a:r>
              <a:rPr lang="en-NZ" sz="3600" dirty="0"/>
              <a:t>Senior dev @ pncc</a:t>
            </a:r>
          </a:p>
        </p:txBody>
      </p:sp>
      <p:sp>
        <p:nvSpPr>
          <p:cNvPr id="11" name="Subtitle 10">
            <a:extLst>
              <a:ext uri="{FF2B5EF4-FFF2-40B4-BE49-F238E27FC236}">
                <a16:creationId xmlns:a16="http://schemas.microsoft.com/office/drawing/2014/main" id="{8B262075-084A-42F7-A93F-BAB0B51F6DA2}"/>
              </a:ext>
            </a:extLst>
          </p:cNvPr>
          <p:cNvSpPr>
            <a:spLocks noGrp="1"/>
          </p:cNvSpPr>
          <p:nvPr>
            <p:ph type="subTitle" idx="1"/>
          </p:nvPr>
        </p:nvSpPr>
        <p:spPr/>
        <p:txBody>
          <a:bodyPr/>
          <a:lstStyle/>
          <a:p>
            <a:r>
              <a:rPr lang="en-NZ" dirty="0"/>
              <a:t>intro</a:t>
            </a:r>
          </a:p>
        </p:txBody>
      </p:sp>
    </p:spTree>
    <p:extLst>
      <p:ext uri="{BB962C8B-B14F-4D97-AF65-F5344CB8AC3E}">
        <p14:creationId xmlns:p14="http://schemas.microsoft.com/office/powerpoint/2010/main" val="1434001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A6C03-F653-4BBE-9C52-CC731333E5F7}"/>
              </a:ext>
            </a:extLst>
          </p:cNvPr>
          <p:cNvSpPr>
            <a:spLocks noGrp="1"/>
          </p:cNvSpPr>
          <p:nvPr>
            <p:ph type="ctrTitle"/>
          </p:nvPr>
        </p:nvSpPr>
        <p:spPr/>
        <p:txBody>
          <a:bodyPr/>
          <a:lstStyle/>
          <a:p>
            <a:r>
              <a:rPr lang="en-NZ" dirty="0"/>
              <a:t>What is the water data system?</a:t>
            </a:r>
          </a:p>
        </p:txBody>
      </p:sp>
      <p:sp>
        <p:nvSpPr>
          <p:cNvPr id="3" name="Subtitle 2">
            <a:extLst>
              <a:ext uri="{FF2B5EF4-FFF2-40B4-BE49-F238E27FC236}">
                <a16:creationId xmlns:a16="http://schemas.microsoft.com/office/drawing/2014/main" id="{48A66549-7704-44DB-BBC3-A097DE27EB1D}"/>
              </a:ext>
            </a:extLst>
          </p:cNvPr>
          <p:cNvSpPr>
            <a:spLocks noGrp="1"/>
          </p:cNvSpPr>
          <p:nvPr>
            <p:ph type="subTitle" idx="1"/>
          </p:nvPr>
        </p:nvSpPr>
        <p:spPr/>
        <p:txBody>
          <a:bodyPr/>
          <a:lstStyle/>
          <a:p>
            <a:r>
              <a:rPr lang="en-NZ" dirty="0"/>
              <a:t>Big picture</a:t>
            </a:r>
          </a:p>
        </p:txBody>
      </p:sp>
    </p:spTree>
    <p:extLst>
      <p:ext uri="{BB962C8B-B14F-4D97-AF65-F5344CB8AC3E}">
        <p14:creationId xmlns:p14="http://schemas.microsoft.com/office/powerpoint/2010/main" val="7302674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94272F1-85E4-4ED2-82F8-699767B291A1}"/>
              </a:ext>
            </a:extLst>
          </p:cNvPr>
          <p:cNvSpPr>
            <a:spLocks noGrp="1"/>
          </p:cNvSpPr>
          <p:nvPr>
            <p:ph type="body" sz="quarter" idx="12"/>
          </p:nvPr>
        </p:nvSpPr>
        <p:spPr/>
        <p:txBody>
          <a:bodyPr/>
          <a:lstStyle/>
          <a:p>
            <a:r>
              <a:rPr lang="en-NZ" dirty="0"/>
              <a:t>The water data system</a:t>
            </a:r>
          </a:p>
        </p:txBody>
      </p:sp>
      <p:sp>
        <p:nvSpPr>
          <p:cNvPr id="5" name="Text Placeholder 4">
            <a:extLst>
              <a:ext uri="{FF2B5EF4-FFF2-40B4-BE49-F238E27FC236}">
                <a16:creationId xmlns:a16="http://schemas.microsoft.com/office/drawing/2014/main" id="{F3CA772D-DC77-4C6D-A71D-2174AA542756}"/>
              </a:ext>
            </a:extLst>
          </p:cNvPr>
          <p:cNvSpPr>
            <a:spLocks noGrp="1"/>
          </p:cNvSpPr>
          <p:nvPr>
            <p:ph type="body" sz="quarter" idx="14"/>
          </p:nvPr>
        </p:nvSpPr>
        <p:spPr/>
        <p:txBody>
          <a:bodyPr/>
          <a:lstStyle/>
          <a:p>
            <a:r>
              <a:rPr lang="en-NZ" dirty="0"/>
              <a:t>Where does it come from?</a:t>
            </a:r>
          </a:p>
          <a:p>
            <a:pPr marL="342900" indent="-342900">
              <a:buFont typeface="Arial" panose="020B0604020202020204" pitchFamily="34" charset="0"/>
              <a:buChar char="•"/>
            </a:pPr>
            <a:r>
              <a:rPr lang="en-NZ" dirty="0"/>
              <a:t>Bores, pump stations, treatment plants</a:t>
            </a:r>
          </a:p>
          <a:p>
            <a:pPr marL="342900" indent="-342900">
              <a:buFont typeface="Arial" panose="020B0604020202020204" pitchFamily="34" charset="0"/>
              <a:buChar char="•"/>
            </a:pPr>
            <a:r>
              <a:rPr lang="en-NZ" dirty="0"/>
              <a:t>Equipment with attached data loggers</a:t>
            </a:r>
          </a:p>
          <a:p>
            <a:pPr marL="342900" indent="-342900">
              <a:buFont typeface="Arial" panose="020B0604020202020204" pitchFamily="34" charset="0"/>
              <a:buChar char="•"/>
            </a:pPr>
            <a:r>
              <a:rPr lang="en-NZ" dirty="0"/>
              <a:t>Measurements are mostly automated, with some manual</a:t>
            </a:r>
          </a:p>
        </p:txBody>
      </p:sp>
      <p:pic>
        <p:nvPicPr>
          <p:cNvPr id="10" name="Picture 9">
            <a:extLst>
              <a:ext uri="{FF2B5EF4-FFF2-40B4-BE49-F238E27FC236}">
                <a16:creationId xmlns:a16="http://schemas.microsoft.com/office/drawing/2014/main" id="{815214B5-9A81-4C61-9F5C-C834F7288061}"/>
              </a:ext>
            </a:extLst>
          </p:cNvPr>
          <p:cNvPicPr>
            <a:picLocks noChangeAspect="1"/>
          </p:cNvPicPr>
          <p:nvPr/>
        </p:nvPicPr>
        <p:blipFill>
          <a:blip r:embed="rId3"/>
          <a:stretch>
            <a:fillRect/>
          </a:stretch>
        </p:blipFill>
        <p:spPr>
          <a:xfrm>
            <a:off x="7913265" y="616790"/>
            <a:ext cx="3759513" cy="2819635"/>
          </a:xfrm>
          <a:prstGeom prst="rect">
            <a:avLst/>
          </a:prstGeom>
        </p:spPr>
      </p:pic>
      <p:sp>
        <p:nvSpPr>
          <p:cNvPr id="11" name="AutoShape 8">
            <a:extLst>
              <a:ext uri="{FF2B5EF4-FFF2-40B4-BE49-F238E27FC236}">
                <a16:creationId xmlns:a16="http://schemas.microsoft.com/office/drawing/2014/main" id="{E1846CDA-4233-40DB-82E7-649C714A4F9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9" name="Picture 8">
            <a:extLst>
              <a:ext uri="{FF2B5EF4-FFF2-40B4-BE49-F238E27FC236}">
                <a16:creationId xmlns:a16="http://schemas.microsoft.com/office/drawing/2014/main" id="{8AC956A3-B334-4102-B80A-D029BDB3C497}"/>
              </a:ext>
            </a:extLst>
          </p:cNvPr>
          <p:cNvPicPr>
            <a:picLocks noChangeAspect="1"/>
          </p:cNvPicPr>
          <p:nvPr/>
        </p:nvPicPr>
        <p:blipFill>
          <a:blip r:embed="rId4"/>
          <a:stretch>
            <a:fillRect/>
          </a:stretch>
        </p:blipFill>
        <p:spPr>
          <a:xfrm rot="5400000">
            <a:off x="5689817" y="3004568"/>
            <a:ext cx="3821087" cy="2149362"/>
          </a:xfrm>
          <a:prstGeom prst="rect">
            <a:avLst/>
          </a:prstGeom>
        </p:spPr>
      </p:pic>
    </p:spTree>
    <p:extLst>
      <p:ext uri="{BB962C8B-B14F-4D97-AF65-F5344CB8AC3E}">
        <p14:creationId xmlns:p14="http://schemas.microsoft.com/office/powerpoint/2010/main" val="23114431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3F5466-1180-4F3F-8BDE-AE41F5133919}"/>
              </a:ext>
            </a:extLst>
          </p:cNvPr>
          <p:cNvSpPr>
            <a:spLocks noGrp="1"/>
          </p:cNvSpPr>
          <p:nvPr>
            <p:ph type="body" sz="quarter" idx="12"/>
          </p:nvPr>
        </p:nvSpPr>
        <p:spPr/>
        <p:txBody>
          <a:bodyPr/>
          <a:lstStyle/>
          <a:p>
            <a:r>
              <a:rPr lang="en-NZ" dirty="0"/>
              <a:t>The water data system</a:t>
            </a:r>
          </a:p>
          <a:p>
            <a:endParaRPr lang="en-NZ" dirty="0"/>
          </a:p>
        </p:txBody>
      </p:sp>
      <p:sp>
        <p:nvSpPr>
          <p:cNvPr id="3" name="Text Placeholder 2">
            <a:extLst>
              <a:ext uri="{FF2B5EF4-FFF2-40B4-BE49-F238E27FC236}">
                <a16:creationId xmlns:a16="http://schemas.microsoft.com/office/drawing/2014/main" id="{2A9E340F-7CE8-45D0-A706-3996760C26E8}"/>
              </a:ext>
            </a:extLst>
          </p:cNvPr>
          <p:cNvSpPr>
            <a:spLocks noGrp="1"/>
          </p:cNvSpPr>
          <p:nvPr>
            <p:ph type="body" sz="quarter" idx="14"/>
          </p:nvPr>
        </p:nvSpPr>
        <p:spPr/>
        <p:txBody>
          <a:bodyPr/>
          <a:lstStyle/>
          <a:p>
            <a:r>
              <a:rPr lang="en-NZ" dirty="0"/>
              <a:t>Who uses the data?</a:t>
            </a:r>
          </a:p>
          <a:p>
            <a:pPr marL="342900" indent="-342900">
              <a:buFont typeface="Arial" panose="020B0604020202020204" pitchFamily="34" charset="0"/>
              <a:buChar char="•"/>
            </a:pPr>
            <a:r>
              <a:rPr lang="en-NZ" dirty="0"/>
              <a:t>Primarily used by our water team</a:t>
            </a:r>
          </a:p>
          <a:p>
            <a:pPr marL="342900" indent="-342900">
              <a:buFont typeface="Arial" panose="020B0604020202020204" pitchFamily="34" charset="0"/>
              <a:buChar char="•"/>
            </a:pPr>
            <a:r>
              <a:rPr lang="en-NZ"/>
              <a:t>Likely </a:t>
            </a:r>
            <a:r>
              <a:rPr lang="en-NZ" dirty="0"/>
              <a:t>to be useful to other staff, BUT: either not available or hard to use!</a:t>
            </a:r>
          </a:p>
          <a:p>
            <a:endParaRPr lang="en-NZ" dirty="0"/>
          </a:p>
        </p:txBody>
      </p:sp>
      <p:pic>
        <p:nvPicPr>
          <p:cNvPr id="5" name="Picture 4">
            <a:extLst>
              <a:ext uri="{FF2B5EF4-FFF2-40B4-BE49-F238E27FC236}">
                <a16:creationId xmlns:a16="http://schemas.microsoft.com/office/drawing/2014/main" id="{B1C27181-DDF5-4BFA-8515-D97F36C89963}"/>
              </a:ext>
            </a:extLst>
          </p:cNvPr>
          <p:cNvPicPr>
            <a:picLocks noChangeAspect="1"/>
          </p:cNvPicPr>
          <p:nvPr/>
        </p:nvPicPr>
        <p:blipFill>
          <a:blip r:embed="rId3"/>
          <a:stretch>
            <a:fillRect/>
          </a:stretch>
        </p:blipFill>
        <p:spPr>
          <a:xfrm>
            <a:off x="6399725" y="616790"/>
            <a:ext cx="4347306" cy="2445361"/>
          </a:xfrm>
          <a:prstGeom prst="rect">
            <a:avLst/>
          </a:prstGeom>
        </p:spPr>
      </p:pic>
      <p:pic>
        <p:nvPicPr>
          <p:cNvPr id="7" name="Picture 6">
            <a:extLst>
              <a:ext uri="{FF2B5EF4-FFF2-40B4-BE49-F238E27FC236}">
                <a16:creationId xmlns:a16="http://schemas.microsoft.com/office/drawing/2014/main" id="{A023D74D-5465-4AD9-9FA7-FC0898096CEB}"/>
              </a:ext>
            </a:extLst>
          </p:cNvPr>
          <p:cNvPicPr>
            <a:picLocks noChangeAspect="1"/>
          </p:cNvPicPr>
          <p:nvPr/>
        </p:nvPicPr>
        <p:blipFill>
          <a:blip r:embed="rId4"/>
          <a:stretch>
            <a:fillRect/>
          </a:stretch>
        </p:blipFill>
        <p:spPr>
          <a:xfrm>
            <a:off x="8022468" y="3429000"/>
            <a:ext cx="3650310" cy="2434728"/>
          </a:xfrm>
          <a:prstGeom prst="rect">
            <a:avLst/>
          </a:prstGeom>
        </p:spPr>
      </p:pic>
    </p:spTree>
    <p:extLst>
      <p:ext uri="{BB962C8B-B14F-4D97-AF65-F5344CB8AC3E}">
        <p14:creationId xmlns:p14="http://schemas.microsoft.com/office/powerpoint/2010/main" val="134337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01C255-26BD-4E85-98B3-F567B5898836}"/>
              </a:ext>
            </a:extLst>
          </p:cNvPr>
          <p:cNvSpPr>
            <a:spLocks noGrp="1"/>
          </p:cNvSpPr>
          <p:nvPr>
            <p:ph type="body" sz="quarter" idx="12"/>
          </p:nvPr>
        </p:nvSpPr>
        <p:spPr/>
        <p:txBody>
          <a:bodyPr/>
          <a:lstStyle/>
          <a:p>
            <a:r>
              <a:rPr lang="en-NZ" dirty="0"/>
              <a:t>The water data system</a:t>
            </a:r>
          </a:p>
        </p:txBody>
      </p:sp>
      <p:sp>
        <p:nvSpPr>
          <p:cNvPr id="3" name="Text Placeholder 2">
            <a:extLst>
              <a:ext uri="{FF2B5EF4-FFF2-40B4-BE49-F238E27FC236}">
                <a16:creationId xmlns:a16="http://schemas.microsoft.com/office/drawing/2014/main" id="{5F2EEC99-AC8E-4EAC-9C08-7A67F0D3FB60}"/>
              </a:ext>
            </a:extLst>
          </p:cNvPr>
          <p:cNvSpPr>
            <a:spLocks noGrp="1"/>
          </p:cNvSpPr>
          <p:nvPr>
            <p:ph type="body" sz="quarter" idx="14"/>
          </p:nvPr>
        </p:nvSpPr>
        <p:spPr/>
        <p:txBody>
          <a:bodyPr>
            <a:normAutofit lnSpcReduction="10000"/>
          </a:bodyPr>
          <a:lstStyle/>
          <a:p>
            <a:r>
              <a:rPr lang="en-NZ" dirty="0"/>
              <a:t>How could we use the data?</a:t>
            </a:r>
          </a:p>
          <a:p>
            <a:r>
              <a:rPr lang="en-NZ" dirty="0"/>
              <a:t>We used some of the data as evidence to help change the way PNCC enact water restrictions over summer in Palmerston North. </a:t>
            </a:r>
          </a:p>
          <a:p>
            <a:r>
              <a:rPr lang="en-NZ" dirty="0"/>
              <a:t>Historically, PNCC “played it safe”, but now making evidence-backed decisions.</a:t>
            </a:r>
          </a:p>
          <a:p>
            <a:r>
              <a:rPr lang="en-NZ" dirty="0"/>
              <a:t>We are able to be less restrictive on water use with voluntary restrictions:</a:t>
            </a:r>
          </a:p>
          <a:p>
            <a:r>
              <a:rPr lang="en-NZ" sz="1500" dirty="0"/>
              <a:t>pncc.govt.nz/services/water/summer-water-use</a:t>
            </a:r>
          </a:p>
          <a:p>
            <a:endParaRPr lang="en-NZ" dirty="0"/>
          </a:p>
        </p:txBody>
      </p:sp>
      <p:pic>
        <p:nvPicPr>
          <p:cNvPr id="5" name="Picture Placeholder 4">
            <a:extLst>
              <a:ext uri="{FF2B5EF4-FFF2-40B4-BE49-F238E27FC236}">
                <a16:creationId xmlns:a16="http://schemas.microsoft.com/office/drawing/2014/main" id="{C67AC8E9-F244-45F2-AF9B-FDB260A40580}"/>
              </a:ext>
            </a:extLst>
          </p:cNvPr>
          <p:cNvPicPr>
            <a:picLocks noGrp="1" noChangeAspect="1"/>
          </p:cNvPicPr>
          <p:nvPr>
            <p:ph type="pic" sz="quarter" idx="15"/>
          </p:nvPr>
        </p:nvPicPr>
        <p:blipFill>
          <a:blip r:embed="rId3"/>
          <a:srcRect l="19362" r="19362"/>
          <a:stretch>
            <a:fillRect/>
          </a:stretch>
        </p:blipFill>
        <p:spPr>
          <a:prstGeom prst="rect">
            <a:avLst/>
          </a:prstGeom>
        </p:spPr>
      </p:pic>
    </p:spTree>
    <p:extLst>
      <p:ext uri="{BB962C8B-B14F-4D97-AF65-F5344CB8AC3E}">
        <p14:creationId xmlns:p14="http://schemas.microsoft.com/office/powerpoint/2010/main" val="36616772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5BE5B-8F13-4369-B3E0-302C3AB862AB}"/>
              </a:ext>
            </a:extLst>
          </p:cNvPr>
          <p:cNvSpPr>
            <a:spLocks noGrp="1"/>
          </p:cNvSpPr>
          <p:nvPr>
            <p:ph type="ctrTitle"/>
          </p:nvPr>
        </p:nvSpPr>
        <p:spPr/>
        <p:txBody>
          <a:bodyPr/>
          <a:lstStyle/>
          <a:p>
            <a:r>
              <a:rPr lang="en-NZ" dirty="0"/>
              <a:t>Water data api</a:t>
            </a:r>
          </a:p>
        </p:txBody>
      </p:sp>
      <p:sp>
        <p:nvSpPr>
          <p:cNvPr id="3" name="Subtitle 2">
            <a:extLst>
              <a:ext uri="{FF2B5EF4-FFF2-40B4-BE49-F238E27FC236}">
                <a16:creationId xmlns:a16="http://schemas.microsoft.com/office/drawing/2014/main" id="{8A56F537-B09B-4063-B265-1BD32B889A73}"/>
              </a:ext>
            </a:extLst>
          </p:cNvPr>
          <p:cNvSpPr>
            <a:spLocks noGrp="1"/>
          </p:cNvSpPr>
          <p:nvPr>
            <p:ph type="subTitle" idx="1"/>
          </p:nvPr>
        </p:nvSpPr>
        <p:spPr/>
        <p:txBody>
          <a:bodyPr/>
          <a:lstStyle/>
          <a:p>
            <a:r>
              <a:rPr lang="en-NZ" dirty="0"/>
              <a:t>System architecture</a:t>
            </a:r>
          </a:p>
        </p:txBody>
      </p:sp>
    </p:spTree>
    <p:extLst>
      <p:ext uri="{BB962C8B-B14F-4D97-AF65-F5344CB8AC3E}">
        <p14:creationId xmlns:p14="http://schemas.microsoft.com/office/powerpoint/2010/main" val="3196900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27072CB-F4B9-43ED-994B-7293376E9F5A}"/>
              </a:ext>
            </a:extLst>
          </p:cNvPr>
          <p:cNvSpPr>
            <a:spLocks noGrp="1"/>
          </p:cNvSpPr>
          <p:nvPr>
            <p:ph type="body" sz="quarter" idx="12"/>
          </p:nvPr>
        </p:nvSpPr>
        <p:spPr/>
        <p:txBody>
          <a:bodyPr/>
          <a:lstStyle/>
          <a:p>
            <a:r>
              <a:rPr lang="en-NZ" dirty="0"/>
              <a:t>Version One</a:t>
            </a:r>
            <a:br>
              <a:rPr lang="en-NZ" dirty="0"/>
            </a:br>
            <a:r>
              <a:rPr lang="en-NZ" sz="2000" b="0" dirty="0">
                <a:latin typeface="Arial" panose="020B0604020202020204" pitchFamily="34" charset="0"/>
                <a:cs typeface="Arial" panose="020B0604020202020204" pitchFamily="34" charset="0"/>
              </a:rPr>
              <a:t>2008 – 2014 (or so)</a:t>
            </a:r>
          </a:p>
        </p:txBody>
      </p:sp>
      <p:sp>
        <p:nvSpPr>
          <p:cNvPr id="13" name="Text Placeholder 12">
            <a:extLst>
              <a:ext uri="{FF2B5EF4-FFF2-40B4-BE49-F238E27FC236}">
                <a16:creationId xmlns:a16="http://schemas.microsoft.com/office/drawing/2014/main" id="{1BD8E065-5759-45DB-BCA5-DC3B4B783EF4}"/>
              </a:ext>
            </a:extLst>
          </p:cNvPr>
          <p:cNvSpPr>
            <a:spLocks noGrp="1"/>
          </p:cNvSpPr>
          <p:nvPr>
            <p:ph type="body" sz="quarter" idx="14"/>
          </p:nvPr>
        </p:nvSpPr>
        <p:spPr/>
        <p:txBody>
          <a:bodyPr>
            <a:normAutofit/>
          </a:bodyPr>
          <a:lstStyle/>
          <a:p>
            <a:pPr marL="342900" indent="-342900">
              <a:buFont typeface="Arial" panose="020B0604020202020204" pitchFamily="34" charset="0"/>
              <a:buChar char="•"/>
            </a:pPr>
            <a:r>
              <a:rPr lang="en-NZ" dirty="0"/>
              <a:t>Historic version</a:t>
            </a:r>
          </a:p>
          <a:p>
            <a:pPr marL="342900" indent="-342900">
              <a:buFont typeface="Arial" panose="020B0604020202020204" pitchFamily="34" charset="0"/>
              <a:buChar char="•"/>
            </a:pPr>
            <a:r>
              <a:rPr lang="en-NZ" dirty="0"/>
              <a:t>Simple data ingestion and ETL to Horizons.</a:t>
            </a:r>
          </a:p>
          <a:p>
            <a:pPr marL="342900" indent="-342900">
              <a:buFont typeface="Arial" panose="020B0604020202020204" pitchFamily="34" charset="0"/>
              <a:buChar char="•"/>
            </a:pPr>
            <a:r>
              <a:rPr lang="en-NZ" dirty="0"/>
              <a:t>Not all SCADA devices have data forwarded to SQL.</a:t>
            </a:r>
          </a:p>
          <a:p>
            <a:pPr marL="342900" indent="-342900">
              <a:buFont typeface="Arial" panose="020B0604020202020204" pitchFamily="34" charset="0"/>
              <a:buChar char="•"/>
            </a:pPr>
            <a:r>
              <a:rPr lang="en-NZ" dirty="0"/>
              <a:t>Technical staff perform analysis using the aggregator software, which has a very clunky, pre-windows UI, but can access all device data.</a:t>
            </a:r>
          </a:p>
          <a:p>
            <a:endParaRPr lang="en-NZ" dirty="0"/>
          </a:p>
        </p:txBody>
      </p:sp>
      <p:pic>
        <p:nvPicPr>
          <p:cNvPr id="18" name="Picture 17">
            <a:extLst>
              <a:ext uri="{FF2B5EF4-FFF2-40B4-BE49-F238E27FC236}">
                <a16:creationId xmlns:a16="http://schemas.microsoft.com/office/drawing/2014/main" id="{B3F68795-3716-40B8-9B01-440E2275BC2B}"/>
              </a:ext>
            </a:extLst>
          </p:cNvPr>
          <p:cNvPicPr>
            <a:picLocks noChangeAspect="1"/>
          </p:cNvPicPr>
          <p:nvPr/>
        </p:nvPicPr>
        <p:blipFill>
          <a:blip r:embed="rId3"/>
          <a:stretch>
            <a:fillRect/>
          </a:stretch>
        </p:blipFill>
        <p:spPr>
          <a:xfrm>
            <a:off x="6256505" y="1959384"/>
            <a:ext cx="5507994" cy="1711222"/>
          </a:xfrm>
          <a:prstGeom prst="rect">
            <a:avLst/>
          </a:prstGeom>
        </p:spPr>
      </p:pic>
    </p:spTree>
    <p:extLst>
      <p:ext uri="{BB962C8B-B14F-4D97-AF65-F5344CB8AC3E}">
        <p14:creationId xmlns:p14="http://schemas.microsoft.com/office/powerpoint/2010/main" val="4035085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827072CB-F4B9-43ED-994B-7293376E9F5A}"/>
              </a:ext>
            </a:extLst>
          </p:cNvPr>
          <p:cNvSpPr>
            <a:spLocks noGrp="1"/>
          </p:cNvSpPr>
          <p:nvPr>
            <p:ph type="body" sz="quarter" idx="12"/>
          </p:nvPr>
        </p:nvSpPr>
        <p:spPr/>
        <p:txBody>
          <a:bodyPr/>
          <a:lstStyle/>
          <a:p>
            <a:r>
              <a:rPr lang="en-NZ" dirty="0"/>
              <a:t>Version TWO</a:t>
            </a:r>
            <a:br>
              <a:rPr lang="en-NZ" dirty="0"/>
            </a:br>
            <a:r>
              <a:rPr lang="en-NZ" sz="2000" b="0" dirty="0">
                <a:latin typeface="Arial" panose="020B0604020202020204" pitchFamily="34" charset="0"/>
                <a:cs typeface="Arial" panose="020B0604020202020204" pitchFamily="34" charset="0"/>
              </a:rPr>
              <a:t>2014 - 2018</a:t>
            </a:r>
          </a:p>
        </p:txBody>
      </p:sp>
      <p:sp>
        <p:nvSpPr>
          <p:cNvPr id="13" name="Text Placeholder 12">
            <a:extLst>
              <a:ext uri="{FF2B5EF4-FFF2-40B4-BE49-F238E27FC236}">
                <a16:creationId xmlns:a16="http://schemas.microsoft.com/office/drawing/2014/main" id="{1BD8E065-5759-45DB-BCA5-DC3B4B783EF4}"/>
              </a:ext>
            </a:extLst>
          </p:cNvPr>
          <p:cNvSpPr>
            <a:spLocks noGrp="1"/>
          </p:cNvSpPr>
          <p:nvPr>
            <p:ph type="body" sz="quarter" idx="14"/>
          </p:nvPr>
        </p:nvSpPr>
        <p:spPr/>
        <p:txBody>
          <a:bodyPr>
            <a:normAutofit fontScale="92500" lnSpcReduction="20000"/>
          </a:bodyPr>
          <a:lstStyle/>
          <a:p>
            <a:pPr marL="342900" indent="-342900">
              <a:buFont typeface="Arial" panose="020B0604020202020204" pitchFamily="34" charset="0"/>
              <a:buChar char="•"/>
            </a:pPr>
            <a:r>
              <a:rPr lang="en-NZ" dirty="0"/>
              <a:t>Driver for change: Offering staff a nice UI for repetitive analysis tasks.</a:t>
            </a:r>
          </a:p>
          <a:p>
            <a:pPr marL="342900" indent="-342900">
              <a:buFont typeface="Arial" panose="020B0604020202020204" pitchFamily="34" charset="0"/>
              <a:buChar char="•"/>
            </a:pPr>
            <a:r>
              <a:rPr lang="en-NZ" dirty="0"/>
              <a:t>Added a DW layer plus simple charting and data extraction UI for technical staff.</a:t>
            </a:r>
          </a:p>
          <a:p>
            <a:pPr marL="342900" indent="-342900">
              <a:buFont typeface="Arial" panose="020B0604020202020204" pitchFamily="34" charset="0"/>
              <a:buChar char="•"/>
            </a:pPr>
            <a:r>
              <a:rPr lang="en-NZ" dirty="0"/>
              <a:t>No real change to data transfer to Horizons.</a:t>
            </a:r>
          </a:p>
          <a:p>
            <a:pPr marL="342900" indent="-342900">
              <a:buFont typeface="Arial" panose="020B0604020202020204" pitchFamily="34" charset="0"/>
              <a:buChar char="•"/>
            </a:pPr>
            <a:r>
              <a:rPr lang="en-NZ" dirty="0"/>
              <a:t>Aggregator software still in use by technical staff for analysis and to access data not present in the DW.</a:t>
            </a:r>
            <a:br>
              <a:rPr lang="en-NZ" dirty="0"/>
            </a:br>
            <a:endParaRPr lang="en-NZ" dirty="0"/>
          </a:p>
          <a:p>
            <a:br>
              <a:rPr lang="en-NZ" dirty="0"/>
            </a:br>
            <a:endParaRPr lang="en-NZ" dirty="0"/>
          </a:p>
        </p:txBody>
      </p:sp>
      <p:pic>
        <p:nvPicPr>
          <p:cNvPr id="4" name="Picture 3">
            <a:extLst>
              <a:ext uri="{FF2B5EF4-FFF2-40B4-BE49-F238E27FC236}">
                <a16:creationId xmlns:a16="http://schemas.microsoft.com/office/drawing/2014/main" id="{1ED16386-FCBC-4EB9-8046-0C352CCF08DD}"/>
              </a:ext>
            </a:extLst>
          </p:cNvPr>
          <p:cNvPicPr>
            <a:picLocks noChangeAspect="1"/>
          </p:cNvPicPr>
          <p:nvPr/>
        </p:nvPicPr>
        <p:blipFill>
          <a:blip r:embed="rId3"/>
          <a:stretch>
            <a:fillRect/>
          </a:stretch>
        </p:blipFill>
        <p:spPr>
          <a:xfrm>
            <a:off x="6295388" y="1959383"/>
            <a:ext cx="5469111" cy="2006689"/>
          </a:xfrm>
          <a:prstGeom prst="rect">
            <a:avLst/>
          </a:prstGeom>
        </p:spPr>
      </p:pic>
    </p:spTree>
    <p:extLst>
      <p:ext uri="{BB962C8B-B14F-4D97-AF65-F5344CB8AC3E}">
        <p14:creationId xmlns:p14="http://schemas.microsoft.com/office/powerpoint/2010/main" val="4043929819"/>
      </p:ext>
    </p:extLst>
  </p:cSld>
  <p:clrMapOvr>
    <a:masterClrMapping/>
  </p:clrMapOvr>
</p:sld>
</file>

<file path=ppt/theme/theme1.xml><?xml version="1.0" encoding="utf-8"?>
<a:theme xmlns:a="http://schemas.openxmlformats.org/drawingml/2006/main" name="Custom Design">
  <a:themeElements>
    <a:clrScheme name="Custom 1">
      <a:dk1>
        <a:srgbClr val="414042"/>
      </a:dk1>
      <a:lt1>
        <a:sysClr val="window" lastClr="FFFFFF"/>
      </a:lt1>
      <a:dk2>
        <a:srgbClr val="44546A"/>
      </a:dk2>
      <a:lt2>
        <a:srgbClr val="E2EFD9"/>
      </a:lt2>
      <a:accent1>
        <a:srgbClr val="5BC500"/>
      </a:accent1>
      <a:accent2>
        <a:srgbClr val="D62598"/>
      </a:accent2>
      <a:accent3>
        <a:srgbClr val="0085CA"/>
      </a:accent3>
      <a:accent4>
        <a:srgbClr val="FE5000"/>
      </a:accent4>
      <a:accent5>
        <a:srgbClr val="FFD700"/>
      </a:accent5>
      <a:accent6>
        <a:srgbClr val="414042"/>
      </a:accent6>
      <a:hlink>
        <a:srgbClr val="0085CA"/>
      </a:hlink>
      <a:folHlink>
        <a:srgbClr val="41404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CC_Holding-Slide_template" id="{83F84053-9AA8-4BAB-BE83-DC6E99A12597}" vid="{25C73D5C-CBDB-4156-B541-704649FC57C2}"/>
    </a:ext>
  </a:extLst>
</a:theme>
</file>

<file path=ppt/theme/theme2.xml><?xml version="1.0" encoding="utf-8"?>
<a:theme xmlns:a="http://schemas.openxmlformats.org/drawingml/2006/main" name="1_Custom Design">
  <a:themeElements>
    <a:clrScheme name="PNCC Palmy Colours">
      <a:dk1>
        <a:srgbClr val="414042"/>
      </a:dk1>
      <a:lt1>
        <a:sysClr val="window" lastClr="FFFFFF"/>
      </a:lt1>
      <a:dk2>
        <a:srgbClr val="44546A"/>
      </a:dk2>
      <a:lt2>
        <a:srgbClr val="E2EFD9"/>
      </a:lt2>
      <a:accent1>
        <a:srgbClr val="5BC500"/>
      </a:accent1>
      <a:accent2>
        <a:srgbClr val="D62598"/>
      </a:accent2>
      <a:accent3>
        <a:srgbClr val="0085CA"/>
      </a:accent3>
      <a:accent4>
        <a:srgbClr val="FE5000"/>
      </a:accent4>
      <a:accent5>
        <a:srgbClr val="FFD700"/>
      </a:accent5>
      <a:accent6>
        <a:srgbClr val="414042"/>
      </a:accent6>
      <a:hlink>
        <a:srgbClr val="5BC500"/>
      </a:hlink>
      <a:folHlink>
        <a:srgbClr val="41404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NCC_Palmy_PowerPoint_template" id="{5ED80814-6CE3-4C49-9C6E-DD17E1DBD47C}" vid="{29F57ECC-4DAF-46A4-AFFB-B3FA55F91E8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CBAFBE73152014A8D5C228C9FF13F99" ma:contentTypeVersion="12" ma:contentTypeDescription="Create a new document." ma:contentTypeScope="" ma:versionID="b496af4466801862e0a269ebb82ae477">
  <xsd:schema xmlns:xsd="http://www.w3.org/2001/XMLSchema" xmlns:xs="http://www.w3.org/2001/XMLSchema" xmlns:p="http://schemas.microsoft.com/office/2006/metadata/properties" xmlns:ns3="4689513e-6bb2-4231-bd8a-369035a4abc3" xmlns:ns4="dcfc900b-3e3e-48e6-902b-f144b86353fa" targetNamespace="http://schemas.microsoft.com/office/2006/metadata/properties" ma:root="true" ma:fieldsID="47ad97007d9803da62232d153f4fdf59" ns3:_="" ns4:_="">
    <xsd:import namespace="4689513e-6bb2-4231-bd8a-369035a4abc3"/>
    <xsd:import namespace="dcfc900b-3e3e-48e6-902b-f144b86353f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689513e-6bb2-4231-bd8a-369035a4abc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fc900b-3e3e-48e6-902b-f144b86353f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D6F738D-59A0-4F96-B471-05C944B5EE5F}">
  <ds:schemaRefs>
    <ds:schemaRef ds:uri="http://schemas.microsoft.com/sharepoint/v3/contenttype/forms"/>
  </ds:schemaRefs>
</ds:datastoreItem>
</file>

<file path=customXml/itemProps2.xml><?xml version="1.0" encoding="utf-8"?>
<ds:datastoreItem xmlns:ds="http://schemas.openxmlformats.org/officeDocument/2006/customXml" ds:itemID="{C7710713-533B-4830-BB78-F362150CDA21}">
  <ds:schemaRefs>
    <ds:schemaRef ds:uri="http://www.w3.org/XML/1998/namespace"/>
    <ds:schemaRef ds:uri="4689513e-6bb2-4231-bd8a-369035a4abc3"/>
    <ds:schemaRef ds:uri="dcfc900b-3e3e-48e6-902b-f144b86353fa"/>
    <ds:schemaRef ds:uri="http://purl.org/dc/terms/"/>
    <ds:schemaRef ds:uri="http://purl.org/dc/dcmitype/"/>
    <ds:schemaRef ds:uri="http://purl.org/dc/elements/1.1/"/>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27DE2B43-1BAA-4CE2-B120-41A6EF9CBC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689513e-6bb2-4231-bd8a-369035a4abc3"/>
    <ds:schemaRef ds:uri="dcfc900b-3e3e-48e6-902b-f144b86353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8645</TotalTime>
  <Words>2080</Words>
  <Application>Microsoft Office PowerPoint</Application>
  <PresentationFormat>Widescreen</PresentationFormat>
  <Paragraphs>202</Paragraphs>
  <Slides>18</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18</vt:i4>
      </vt:variant>
    </vt:vector>
  </HeadingPairs>
  <TitlesOfParts>
    <vt:vector size="23" baseType="lpstr">
      <vt:lpstr>Arial</vt:lpstr>
      <vt:lpstr>Calibri</vt:lpstr>
      <vt:lpstr>Century Gothic</vt:lpstr>
      <vt:lpstr>Custom Design</vt:lpstr>
      <vt:lpstr>1_Custom Design</vt:lpstr>
      <vt:lpstr>PNCC WATER DATA</vt:lpstr>
      <vt:lpstr>Mark Bellhouse Senior dev @ pncc</vt:lpstr>
      <vt:lpstr>What is the water data system?</vt:lpstr>
      <vt:lpstr>PowerPoint Presentation</vt:lpstr>
      <vt:lpstr>PowerPoint Presentation</vt:lpstr>
      <vt:lpstr>PowerPoint Presentation</vt:lpstr>
      <vt:lpstr>Water data api</vt:lpstr>
      <vt:lpstr>PowerPoint Presentation</vt:lpstr>
      <vt:lpstr>PowerPoint Presentation</vt:lpstr>
      <vt:lpstr>PowerPoint Presentation</vt:lpstr>
      <vt:lpstr>PowerPoint Presentation</vt:lpstr>
      <vt:lpstr>What does it look like?</vt:lpstr>
      <vt:lpstr>PowerPoint Presentation</vt:lpstr>
      <vt:lpstr>resource consent compliance</vt:lpstr>
      <vt:lpstr>PowerPoint Presentation</vt:lpstr>
      <vt:lpstr>PowerPoint Presentation</vt:lpstr>
      <vt:lpstr>PowerPoint Presentation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PNCC WATER DATA</dc:title>
  <dc:creator>Mark Bellhouse</dc:creator>
  <cp:lastModifiedBy>Mark Bellhouse</cp:lastModifiedBy>
  <cp:revision>8</cp:revision>
  <dcterms:created xsi:type="dcterms:W3CDTF">2021-02-04T20:37:51Z</dcterms:created>
  <dcterms:modified xsi:type="dcterms:W3CDTF">2021-02-15T01:22:57Z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0x010100DCBAFBE73152014A8D5C228C9FF13F99</vt:lpwstr>
  </property>
</Properties>
</file>